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5AFD3-70F0-4E33-AF69-63552FED0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39E0F-E990-4684-AA41-41088EFB1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5D87A-14A8-44F5-B3AC-70C299B34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985B8-DA53-4618-A26F-EAEAEFB07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A3F5E2-B531-4DC6-A2C6-1ED701F3D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8A3086-033C-4017-834A-AB87D7478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253FCC-A1D2-479A-B7EB-D60AD16B6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BBD18-A1A7-4728-8376-50BA4CFC3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8AFF9-DBA0-4B89-B619-FF718F535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A3379-5D2E-426E-9206-766237BE5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F3F61-72B3-4BCA-817B-ABA502736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1306703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复兴医药股票技术分析报告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复兴医药公司概述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复兴医药股票市场表现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技术面深度剖析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基本面因素考量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估值水平与投资建议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复兴医药公司概述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复兴医药公司成立于XXXX年，注册资本XX亿元，总部位于XX市。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成立时间、注册资本与总部地点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公司股票于XXXX年在XX证券交易所上市，股票代码为XXXX。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股票上市情况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公司经营范围涵盖医药研发、生产、销售等多个领域，法人代表为XXX。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经营范围与法人代表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公司背景与基本信息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主营业务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复兴医药公司主营业务包括创新药物研发、仿制药生产、医疗器械销售等。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公司拥有多个处于不同研发阶段的药物品种，其中包括具有自主知识产权的创新药物和市场份额较大的仿制药。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研发实力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公司注重研发创新，拥有一支高素质的研发团队和先进的研发设施，致力于开发具有市场竞争力的新药品种。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主营业务及产品介绍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复兴医药公司在国内医药市场占有一定的市场份额，特别是在某些细分领域具有较高的市场占有率。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公司拥有较强的研发实力和丰富的产品线，能够满足不同患者的需求。同时，公司注重品牌建设和市场营销，具有较强的品牌影响力和市场竞争力。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随着国内医药市场的不断扩大和政策的支持，复兴医药公司有望继续保持稳健的发展态势，并在未来实现更大的市场突破。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市场地位与竞争优势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复兴医药股票市场表现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460" b="4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00" b="21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股价走势及成交量分析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股价长期趋势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复兴医药股票自上市以来，整体呈现震荡上行的长期趋势，期间伴随多轮波段性行情。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成交量变化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在股价上涨阶段，成交量明显放大，显示买盘积极；而在股价调整阶段，成交量相对萎缩，反映市场观望情绪较浓。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价格波动区间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近年来，复兴医药股价波动区间逐渐拓宽，表明市场对该股的投资价值存在分歧，同时也为投资者提供了更多的交易机会。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复兴医药股票的投资者结构较为多样化，包括机构投资者、个人投资者以及外资等。其中，机构投资者持股比例较高，对股价走势具有较大影响。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持仓成本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不同投资者的持仓成本存在较大差异，长期投资者持仓成本相对较低，而短期投资者和融资融券客户的持仓成本较高。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筹码分布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从筹码分布情况来看，复兴医药股票筹码相对集中，部分主力资金持有大量筹码，对股价具有较强的控制能力。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投资者结构与持仓成本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融资融券余额变化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随着市场融资融券业务的不断发展，复兴医药股票的融资融券余额也有所增加。融资买入和融券卖出的力量对比对股价走势产生了一定影响。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做空力量分析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在股价上涨过程中，做空力量逐渐增强，对股价上涨构成一定压力；而在股价下跌过程中，做空力量有所减弱，为股价反弹提供了机会。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融资融券交易策略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针对复兴医药股票的融资融券交易策略主要包括趋势跟踪、套利交易以及风险控制等方面。投资者应根据市场情况和自身风险承受能力制定合理的交易策略。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融资融券及做空力量影响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技术面深度剖析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复兴医药股票近期呈现震荡上行的趋势，K线实体逐渐增大，显示多方力量逐渐增强。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近期K线走势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189" r="1918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长期趋势分析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反转形态识别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从长期角度看，复兴医药股票处于上升通道中，虽然偶有回调，但整体上升趋势未改。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在K线图中，需要密切关注可能出现的反转形态，如头肩顶、双顶等，以及时把握市场变化。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K线形态与趋势判断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在复兴医药股票的上涨过程中，成交量逐渐放大，显示市场参与度提高，上涨动能充足。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010" b="1001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成交量与价格关系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在股价调整阶段，成交量明显萎缩，说明市场观望情绪浓厚，空方力量减弱。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缩量调整分析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当股价突破重要阻力位时，如伴随成交量放大，则突破有效性较高，后市看涨。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放量突破判断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成交量变化规律解读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https://d.book118.com/958013067037006044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2024-09-24T06:15:29.929</cp:lastPrinted>
  <dcterms:created xsi:type="dcterms:W3CDTF">2024-09-23T22:15:29Z</dcterms:created>
  <dcterms:modified xsi:type="dcterms:W3CDTF">2024-09-23T22:15:32Z</dcterms:modified>
</cp:coreProperties>
</file>