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8DF25-B7EB-4042-9811-C501A2C1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1CBA5-D8D4-47E7-8A18-55285D7C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F8E2F-3416-436A-8240-B66B3AFB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E5EDB-B41F-4460-ACA3-992C8370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163A6-6977-4A5B-867F-B137B87C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176CB-9090-46FB-83DE-35D8EEF9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58E86-9A9E-401C-B1C8-E02108C2C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CE55A-CE65-4E0A-B6D0-D13C34FB9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81996-81D9-414E-8E7D-467DAE7B9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5E48E-C316-4BF4-8F42-248569FF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CD6D5-8E53-48C3-A32A-F0988747F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313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检查管理办法培训课件有效的检查问题解决方法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有效的检查问题解决方法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通过培训，使检查人员掌握有效的检查方法和技巧，提高检查效率。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推动管理改进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通过规范检查流程和方法，确保检查结果的准确性和可靠性。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通过发现问题和提出改进建议，推动组织的管理水平和绩效提升。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确保检查人员按照统一的标准和流程进行检查，减少主观性和随意性。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规范检查行为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通过有效的检查方法和技巧，提高问题发现率，及时发现和解决问题。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提高问题发现率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通过检查结果的反馈和改进建议的提出，促进组织持续改进和提升。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检查管理办法的核心内容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根据组织的需求和法规要求，明确检查的目标和范围。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根据目标，制定详细的检查计划，包括检查的时间、地点、人员、资源等。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对检查过程中可能遇到的风险进行评估，并制定相应的应对措施。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检查计划制定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按照检查计划进行现场检查，记录发现的问题和证据。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确保检查人员了解检查计划和目标，准备好必要的检查工具和资源。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与相关人员确认发现的问题，确保问题记录的准确性和客观性。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检查实施流程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问题记录与报告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问题记录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详细记录发现的问题，包括问题的性质、严重程度、影响范围等。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问题报告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将问题记录整理成报告，向相关部门和领导汇报，以便及时采取措施。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对问题的处理进行跟踪，及时反馈处理结果，确保问题得到有效解决。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对发现的问题进行深入分析，找出问题的根本原因。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根据问题原因，制定相应的改进措施，明确改进的目标和时间表。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对改进措施的实施进行跟踪，评估改进效果，确保问题得到有效解决并防止再次发生。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改进措施跟踪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有效的检查问题解决方法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通过收集数据、观察现象、听取意见等方式，及时发现存在的问题。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根据问题的性质、影响范围、紧急程度等因素，对问题进行分类，以便有针对性地解决。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针对识别出的问题，进行深入调查，了解问题产生的背景、原因及相关因素。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运用专业知识和技能，对调查结果进行分析，找出问题的根本原因和关键因素。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https://d.book118.com/958013135060006030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2024-09-06T21:38:48.240</cp:lastPrinted>
  <dcterms:created xsi:type="dcterms:W3CDTF">2024-09-06T13:38:48Z</dcterms:created>
  <dcterms:modified xsi:type="dcterms:W3CDTF">2024-09-06T13:38:50Z</dcterms:modified>
</cp:coreProperties>
</file>