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1AB77-DCB4-45AC-BD94-B29F35E3F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43615-1113-49A8-8876-40EA20A64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5C3CC-BE2D-4C70-9BB5-19BA3A335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9C945-6ECE-4BE7-90DE-AB2F97B56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DCE65A-E849-41BD-ADDA-C443665FE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A7BC3B-745B-4CFC-83D1-5698408B0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EF94F2-5326-445F-8362-0C2C0C8AC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9C7BA-1DB8-4F37-91BA-ADB68014F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433B3-E2E2-47A8-88B7-3909058F0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E7770-F327-4593-8463-7E15BD3C8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84968-4026-44FA-95AB-657E2B299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1403707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麻醉在血液病学手术中的应用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麻醉与血液病学概述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麻醉前评估与准备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麻醉方法选择及实施策略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术中监测与并发症处理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术后恢复与随访管理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麻醉与血液病学概述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通过药物或其他方法使病人整体或局部暂时失去感觉，以达到无痛的目的，为手术治疗或者其它医疗检查治疗提供条件。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通过抑制中枢神经系统，阻断痛觉信号的传递，使病人对疼痛刺激无反应。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麻醉定义及作用机制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血液病学手术通常涉及骨髓、淋巴结等富含血管的部位，手术过程中出血风险较高。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需要麻醉医生提供安全、有效的麻醉，确保病人在手术过程中无痛，同时维持生命体征的稳定。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血液病学手术特点与需求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通过合理的麻醉管理，可以消除病人的紧张情绪，减轻疼痛，为手术的顺利进行创造条件。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麻醉医生在围术期对病人进行全面的评估和管理，可以及时发现并处理潜在的风险因素，降低手术并发症的发生率。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通过优化麻醉方案和精细化的管理，可以提高病人在围术期的舒适度，促进术后康复。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792" r="2979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保证手术顺利进行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降低手术风险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提高病人舒适度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麻醉在血液病学手术中重要性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麻醉前评估与准备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963" b="4963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包括血液病类型、病程、治疗情况及并发症等。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评估患者的营养状况、心肺功能及是否存在感染等。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包括血常规、凝血功能、生化指标等，以评估患者的生理状态及麻醉风险。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详细了解病史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患者全面评估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640" r="116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55" r="125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术前用药及禁食指导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指导患者术前禁食，通常术前8小时禁食固体食物，术前2小时禁饮清水，以降低麻醉风险。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根据患者情况，合理使用术前药物，如镇静剂、镇痛剂等，以减轻患者焦虑及疼痛。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检查麻醉机、监护仪等设备是否完好，确保正常运转。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准备必要的麻醉药物及抢救药品，如局部麻醉药、全身麻醉药、肌松药、升压药、降压药等。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根据患者情况，选择合适的麻醉方式及药物组合，制定个性化的麻醉方案。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设备检查与药物准备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麻醉方法选择及实施策略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通过涂抹或喷洒局麻药于黏膜表面，适用于口腔、鼻腔等部位的短小手术。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表面麻醉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250" b="1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局部浸润麻醉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区域阻滞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将局麻药注射于手术部位皮下或深部组织，适用于浅表小手术。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通过注射局麻药于神经干或神经丛周围，阻滞相应区域的神经传导，适用于上下肢及躯干手术。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局部麻醉技术应用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868" r="1486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肌松药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如罗库溴铵、维库溴铵等，辅助全身麻醉使肌肉松弛，便于手术操作。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静脉麻醉药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如丙泊酚、依托咪酯等，通过静脉注射给药，起效快、苏醒迅速，适用于短小手术及无痛检查。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吸入麻醉药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如七氟烷、异氟烷等，通过呼吸道吸入给药，可控性强，适用于各类手术。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全身麻醉药物选择及剂量调整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https://d.book118.com/958014037075006035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2024-09-14T10:23:39.362</cp:lastPrinted>
  <dcterms:created xsi:type="dcterms:W3CDTF">2024-09-14T02:23:39Z</dcterms:created>
  <dcterms:modified xsi:type="dcterms:W3CDTF">2024-09-14T02:23:41Z</dcterms:modified>
</cp:coreProperties>
</file>