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E12ED-F0CD-4B8A-BBA0-58106D4D7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128A2-6888-47E6-A0AA-68D3D9B8A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0712A-06DB-45D3-9022-7D2A2AE40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433EB-8690-4BCA-8068-C67D7C8D1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BEAD9B-3AB9-42D2-B74D-70CDA7624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19B3A3-863A-443C-A30A-B04B2468F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D00B34-89CC-4C66-A0BB-4C1BF6128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57660-3DCD-4390-AD45-0D1D058F7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35AE51-D80A-430F-B48F-82763854B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E0B61-F72F-416D-8A45-7E025A723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8482D-507A-4CA5-8665-FEAA32CE7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1405502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餐饮行业服务员的职业技能培训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基本服务技能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高级服务技能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酒水知识与服务技巧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餐厅安全与卫生管理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职业素养提升与团队建设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餐饮行业是一个庞大的行业，近年来保持稳定增长，预计未来几年将继续扩大。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科技创新的影响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消费者对餐饮的需求日益多样化，注重体验、品质和服务。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科技在餐饮业的应用日益广泛，如移动支付、智能点餐等，提高了服务效率和顾客体验。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服务员是餐厅的形象代表，需要提供热情周到的服务，满足顾客需求。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167" r="161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顾客服务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服务员需要熟悉菜单和菜品，向顾客推荐特色菜品和饮品。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菜品介绍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服务员需要保持餐厅环境的整洁和舒适，营造愉悦的用餐氛围。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环境维护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服务员角色与职责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通过职业技能培训，服务员可以提高服务水平和效率，提升顾客满意度。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在激烈的餐饮市场竞争中，具备专业技能的服务员更容易获得就业机会和晋升机会。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职业技能培训有助于服务员不断提升自身能力，实现个人职业发展。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实现个人发展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基本服务技能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32" r="321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95" r="3529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学习并掌握正确的站姿、坐姿、走姿以及微笑、鞠躬等基本的接待礼仪，以展现出专业、热情的服务态度。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接待礼仪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提高口头表达能力，学会倾听顾客需求，掌握有效的沟通技巧，以便更好地与顾客进行互动和交流。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接待礼仪与沟通技巧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熟悉并掌握各种餐具的正确使用方法，如碗、盘、筷子、刀叉等，确保在服务过程中能够熟练、准确地为顾客提供餐具。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学会如何对餐具进行清洗、消毒和保养，以确保餐具的清洁卫生和延长使用寿命。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餐具使用与保养知识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餐具保养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餐具使用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菜品知识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深入了解餐厅所提供的各种菜品的名称、原料、口味、烹饪方法等相关知识，以便能够准确地为顾客介绍菜品。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根据顾客的需求和口味偏好，学会如何向顾客推荐适合的菜品，提高顾客的满意度和餐厅的销售业绩。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菜品介绍与推荐能力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高级服务技能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能够敏锐地察觉客人的需求和情绪变化，及时调整服务策略。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面对突发情况或客人特殊要求时，能够迅速作出反应，灵活应对。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应变能力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观察力与应变能力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处理投诉与纠纷方法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认真倾听客人的投诉，理解客人的不满和诉求。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积极解决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主动寻求解决方案，及时跟进处理进展，确保客人满意。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记录与反馈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详细记录投诉内容和处理过程，向上级领导反馈并改进服务质量。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https://d.book118.com/958014055025006034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2024-09-12T10:52:20.900</cp:lastPrinted>
  <dcterms:created xsi:type="dcterms:W3CDTF">2024-09-12T02:52:20Z</dcterms:created>
  <dcterms:modified xsi:type="dcterms:W3CDTF">2024-09-12T02:52:22Z</dcterms:modified>
</cp:coreProperties>
</file>