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1DDDA9-714C-49EF-AFD0-4EC1E4720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F36CE-99F6-4C58-B4B5-FE54D345E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574B3E-1974-496A-A03D-2ECF6AA88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AC79B2-4CF6-4EF4-A3A0-CF3729A12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F0E0F2-8ACB-4161-A35D-E22386804A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FC0376-C455-428C-BCB5-3401C0BBED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1DAC1C-A5A8-4A0A-9618-6C9D06EFAF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2E40F-8C94-4D1F-B6E3-A03A76E31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245A6-32CF-4AE9-B9C2-F3181236A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8197D-5EF6-4C2C-BD85-9BE065A28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81E127-F79A-45B0-9C72-D2974DA68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1604404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快递行业2024年制度末端配送服务优化</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快递行业末端配送服务现状分析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制度创新与末端配送服务优化方案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末端配送服务优化实施计划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末端配送服务优化效果评估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随着互联网和电子商务的普及，快递行业近年来呈现出爆发式增长，成为支撑经济社会发展的重要力量。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然而，在快递业务量不断增长的同时，末端配送服务的质量问题也日益凸显，如配送延误、错配、丢件等，给消费者带来诸多不便。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末端配送服务问题凸显</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快递行业迅速发展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提升消费者体验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通过优化末端配送服务，提高配送效率和准确性，减少消费者等待时间和投诉率，从而提升消费者体验。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促进快递行业可持续发展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优化末端配送服务有助于提高快递企业的服务质量和竞争力，实现行业可持续发展。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76" b="2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本报告将重点分析2024年快递行业末端配送服务的现状、问题及原因，并提出针对性的优化措施和建议。</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报告将涵盖末端配送服务的各个方面，包括配送模式、配送效率、服务质量、技术应用等。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快递行业末端配送服务现状分析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末端配送是指将货物从物流中心或配送中心送至客户手中的最后环节，是物流体系的重要组成部分。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末端配送定义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末端配送服务的质量直接影响客户满意度和忠诚度，对于快递公司的品牌形象和市场竞争力具有关键作用。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末端配送重要性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末端配送服务概述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目前，快递行业主要采用门到门、驿站自取、智能快递柜等末端配送模式。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主要配送模式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现有配送模式存在配送效率低下、成本较高、服务质量不稳定等问题，无法满足日益增长的客户需求和期望。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存在问题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现有配送模式及问题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客户需求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客户对末端配送服务的需求主要包括快速、准确、安全、便捷等方面。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客户期望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客户期望快递公司能够提供更加个性化、智能化的末端配送服务，如实时查询、预约送货、自助取件等。同时，客户也希望快递公司能够降低配送成本，提高服务质量。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客户需求与期望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制度创新与末端配送服务优化方案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90" b="249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多元化配送制度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针对不同客户需求，提供个性化、多元化的配送服务，如定时配送、代收货款等。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智能化配送制度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通过引入人工智能、大数据等技术，实现配送路径优化、智能调度，提高配送效率。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绿色配送制度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推广环保包装、电动车辆等绿色配送方式，减少污染排放，促进行业可持续发展。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制度创新思路及方向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利用社会闲散运力，通过众包方式完成末端配送，降低企业成本，提高配送效率。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众包配送模式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自提柜模式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无人机配送模式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在人流密集区域设置自提柜，方便客户随时取件，减少等待时间和配送成本。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在特定场景下，如偏远地区或紧急情况下，使用无人机进行末端配送，缩短配送时间。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配送模式优化方案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https://d.book118.com/958016044045006023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2024-08-29T20:11:35.102</cp:lastPrinted>
  <dcterms:created xsi:type="dcterms:W3CDTF">2024-08-29T12:11:35Z</dcterms:created>
  <dcterms:modified xsi:type="dcterms:W3CDTF">2024-08-29T12:11:37Z</dcterms:modified>
</cp:coreProperties>
</file>