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9E609-942E-4DDC-AEDF-853223AE4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74582-327B-48B3-B000-B52ADBD9E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13E23-892E-4248-B2E1-774142F18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687E9-EF16-40DA-8F39-36A328D13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7ECEE-DE05-4B50-A636-2D30893C0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4A8C55-909D-4824-B508-C55134473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8150EB-9862-4300-BF39-D297BC01F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EE8CA-39C7-4D00-85C3-5BD8A497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1DC42-8F5E-4726-BD6A-5B7C3E092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EA212-33D4-44F2-9A5E-545D53574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AA768-5DFC-4B0B-B2AC-0A0F671D7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16051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智能船舶与海洋工程的数字化航运服务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数字化航运服务应用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数字化航运服务优势与挑战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0" r="9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854" b="7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航运业发展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随着全球贸易的繁荣，航运业作为物流体系的重要组成部分，其规模与复杂性不断增加。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智能化与数字化趋势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在科技快速发展的背景下，智能化与数字化成为航运业转型升级的关键。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环保与安全要求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国际社会对海洋环境保护和船舶安全的要求日益严格，促使航运业寻求更智能、更环保的解决方案。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包括船舶智能化、港口自动化、物流信息化等方面。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数字化航运服务是指利用先进的信息技术，对船舶运营、港口管理、物流服务等航运业务进行数字化改造，实现更高效、更便捷的服务。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提高航运效率、降低运营成本、增强安全性、减少环境污染，推动航运业的可持续发展。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" r="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数字化航运服务概述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通过集成化的控制系统，实现船舶主机、辅机、舵机等设备的远程监控和自动化操作，提高船舶运行效率和安全性。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船舶自动化系统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利用大数据、人工智能等技术，对船舶运行数据进行实时分析和处理，为船员提供智能化的决策支持，如航线规划、气象海况预测等。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通过先进的传感器、控制系统和通信技术，实现船舶的自主航行和远程控制，减少人为因素对船舶运行的影响。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无人船技术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船舶自动化与智能化技术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高精度导航技术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采用高精度地图、惯性导航等多种导航技术，为船舶提供准确的定位和导航服务，确保航行精度和安全性。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利用卫星通信网络，实现船舶与陆地之间的实时通信，保障船舶在远洋航行中的通信需求。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船舶自动识别系统（AIS）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通过AIS技术，实现船舶之间的自动识别和避碰，提高航行安全性。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船舶通信与导航技术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通过安装各种传感器和监控设备，实时监测船舶的运行状态和周围环境，及时发现潜在的安全隐患。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船舶安全监控系统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采用先进的污水处理、油水分离等技术，减少船舶对海洋环境的污染，保护海洋生态环境。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防污染技术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建立完善的应急响应机制，包括应急救援、污染处置等方面，确保在紧急情况下能够迅速响应并妥善处理。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船舶安全与防污染技术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海洋工程装备关键技术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涵盖总体设计、动力定位、深海锚泊、水下生产系统、深海钻探等关键技术。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海洋工程装备发展趋势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探讨未来海洋工程装备的发展方向，如深海化、绿色化、智能化等。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海洋工程装备概述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包括海洋工程装备的定义、分类、发展历程及现状等。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海洋工程装备技术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海洋工程设计技术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包括海洋工程结构设计、水动力设计、防腐设计等方面的技术。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海洋工程施工技术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涵盖海上施工、水下施工、海底管道铺设等方面的技术。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海洋工程设计与施工技术发展趋势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探讨未来海洋工程设计与施工技术的发展方向，如数字化、智能化、高效化等。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海洋工程设计与施工技术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海洋工程安全技术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包括海洋工程结构安全、海上交通安全、海上作业安全等方面的技术。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海洋工程环保技术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涵盖海洋污染控制、海洋生态保护、海洋资源可持续利用等方面的技术。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海洋工程安全与环保技术发展趋势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探讨未来海洋工程安全与环保技术的发展方向，如智能化监控、生态友好型技术等。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海洋工程安全与环保技术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https://d.book118.com/958016051133006036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2024-09-16T10:15:38.491</cp:lastPrinted>
  <dcterms:created xsi:type="dcterms:W3CDTF">2024-09-16T02:15:38Z</dcterms:created>
  <dcterms:modified xsi:type="dcterms:W3CDTF">2024-09-16T02:15:40Z</dcterms:modified>
</cp:coreProperties>
</file>