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964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318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tags" Target="../tags/tag25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tags" Target="../tags/tag35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38ECA9-747E-4589-877F-54058876EB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569F5F-6D84-45B2-A22E-C2A4090FDD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40E466-FAC6-4104-89CA-1B80E714D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6A2DC4-AFF9-458A-BF23-9FE63D110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DB65F7-B762-4B74-9EB7-F195D4D78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173963-EFC9-4C6C-BDED-C1B01CB6A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E753D6-C00F-4EB9-822A-9BA4F0D3F4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CC803C-7E35-40E0-B878-DB409A1115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92134B-B6EE-4B59-A1B3-4D53335E6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24506-AC31-481B-84C8-0BDC2AD0E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D61C5F-7311-4DB2-84E9-FFDE1CC91C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Rectangle 41677_#color-2109&amp;708"/>
          <p:cNvSpPr/>
          <p:nvPr userDrawn="1">
            <p:custDataLst>
              <p:tags r:id="rId1"/>
            </p:custDataLst>
          </p:nvPr>
        </p:nvSpPr>
        <p:spPr>
          <a:xfrm>
            <a:off x="1335024" y="0"/>
            <a:ext cx="9518904" cy="6858000"/>
          </a:xfrm>
          <a:custGeom>
            <a:rect l="l" t="t" r="r" b="b"/>
            <a:pathLst>
              <a:path w="9518904" h="6858000">
                <a:moveTo>
                  <a:pt x="3337560" y="0"/>
                </a:moveTo>
                <a:lnTo>
                  <a:pt x="3319272" y="0"/>
                </a:lnTo>
                <a:lnTo>
                  <a:pt x="73152" y="3246120"/>
                </a:lnTo>
                <a:cubicBezTo>
                  <a:pt x="-27432" y="3346704"/>
                  <a:pt x="-27432" y="3511296"/>
                  <a:pt x="73152" y="3611880"/>
                </a:cubicBezTo>
                <a:lnTo>
                  <a:pt x="3319272" y="6858000"/>
                </a:lnTo>
                <a:lnTo>
                  <a:pt x="3337560" y="6858000"/>
                </a:lnTo>
                <a:lnTo>
                  <a:pt x="82296" y="3602736"/>
                </a:lnTo>
                <a:cubicBezTo>
                  <a:pt x="-9144" y="3502152"/>
                  <a:pt x="-9144" y="3355848"/>
                  <a:pt x="82296" y="3255264"/>
                </a:cubicBezTo>
                <a:lnTo>
                  <a:pt x="3337560" y="0"/>
                </a:lnTo>
                <a:moveTo>
                  <a:pt x="6181344" y="6858000"/>
                </a:moveTo>
                <a:lnTo>
                  <a:pt x="9436608" y="3602736"/>
                </a:lnTo>
                <a:cubicBezTo>
                  <a:pt x="9537192" y="3502152"/>
                  <a:pt x="9537192" y="3355848"/>
                  <a:pt x="9436608" y="3255264"/>
                </a:cubicBezTo>
                <a:lnTo>
                  <a:pt x="6181344" y="0"/>
                </a:lnTo>
                <a:lnTo>
                  <a:pt x="6199632" y="0"/>
                </a:lnTo>
                <a:lnTo>
                  <a:pt x="9445752" y="3246120"/>
                </a:lnTo>
                <a:cubicBezTo>
                  <a:pt x="9546336" y="3346704"/>
                  <a:pt x="9546336" y="3511296"/>
                  <a:pt x="9445752" y="3611880"/>
                </a:cubicBezTo>
                <a:lnTo>
                  <a:pt x="6199632" y="6858000"/>
                </a:lnTo>
                <a:lnTo>
                  <a:pt x="6181344" y="6858000"/>
                </a:lnTo>
              </a:path>
            </a:pathLst>
          </a:cu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2" name="Rectangle 41676_#color-2109&amp;71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8952" cy="6858000"/>
          </a:xfrm>
          <a:custGeom>
            <a:rect l="l" t="t" r="r" b="b"/>
            <a:pathLst>
              <a:path w="12188952" h="6858000">
                <a:moveTo>
                  <a:pt x="2743200" y="0"/>
                </a:moveTo>
                <a:lnTo>
                  <a:pt x="2724912" y="0"/>
                </a:lnTo>
                <a:lnTo>
                  <a:pt x="0" y="2724912"/>
                </a:lnTo>
                <a:lnTo>
                  <a:pt x="0" y="2743200"/>
                </a:lnTo>
                <a:lnTo>
                  <a:pt x="2743200" y="0"/>
                </a:lnTo>
                <a:moveTo>
                  <a:pt x="0" y="4114800"/>
                </a:moveTo>
                <a:lnTo>
                  <a:pt x="0" y="4133088"/>
                </a:lnTo>
                <a:lnTo>
                  <a:pt x="2724912" y="6858000"/>
                </a:lnTo>
                <a:lnTo>
                  <a:pt x="2743200" y="6858000"/>
                </a:lnTo>
                <a:lnTo>
                  <a:pt x="0" y="4114800"/>
                </a:lnTo>
                <a:moveTo>
                  <a:pt x="9445752" y="6858000"/>
                </a:moveTo>
                <a:lnTo>
                  <a:pt x="9464040" y="6858000"/>
                </a:lnTo>
                <a:lnTo>
                  <a:pt x="12188952" y="4123944"/>
                </a:lnTo>
                <a:lnTo>
                  <a:pt x="12188952" y="4105656"/>
                </a:lnTo>
                <a:lnTo>
                  <a:pt x="9445752" y="6858000"/>
                </a:lnTo>
                <a:moveTo>
                  <a:pt x="12188952" y="2752344"/>
                </a:moveTo>
                <a:lnTo>
                  <a:pt x="9445752" y="0"/>
                </a:lnTo>
                <a:lnTo>
                  <a:pt x="9464040" y="0"/>
                </a:lnTo>
                <a:lnTo>
                  <a:pt x="12188952" y="2734056"/>
                </a:lnTo>
                <a:lnTo>
                  <a:pt x="12188952" y="2752344"/>
                </a:lnTo>
              </a:path>
            </a:pathLst>
          </a:custGeom>
          <a:solidFill>
            <a:schemeClr val="tx2">
              <a:lumMod val="25000"/>
              <a:lumOff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4" name="Rectangle 1_#color-2109&amp;714"/>
          <p:cNvSpPr/>
          <p:nvPr userDrawn="1">
            <p:custDataLst>
              <p:tags r:id="rId3"/>
            </p:custDataLst>
          </p:nvPr>
        </p:nvSpPr>
        <p:spPr>
          <a:xfrm>
            <a:off x="3593592" y="6144768"/>
            <a:ext cx="5266944" cy="713232"/>
          </a:xfrm>
          <a:custGeom>
            <a:rect l="l" t="t" r="r" b="b"/>
            <a:pathLst>
              <a:path w="5266944" h="713232">
                <a:moveTo>
                  <a:pt x="5266944" y="713232"/>
                </a:moveTo>
                <a:lnTo>
                  <a:pt x="0" y="713232"/>
                </a:lnTo>
                <a:lnTo>
                  <a:pt x="2423160" y="18288"/>
                </a:lnTo>
                <a:cubicBezTo>
                  <a:pt x="2496312" y="0"/>
                  <a:pt x="2560320" y="-9144"/>
                  <a:pt x="2633472" y="9144"/>
                </a:cubicBezTo>
                <a:lnTo>
                  <a:pt x="5266944" y="713232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6" name="Rectangle 41672_#color-2109&amp;717"/>
          <p:cNvSpPr/>
          <p:nvPr userDrawn="1">
            <p:custDataLst>
              <p:tags r:id="rId4"/>
            </p:custDataLst>
          </p:nvPr>
        </p:nvSpPr>
        <p:spPr>
          <a:xfrm>
            <a:off x="5129784" y="0"/>
            <a:ext cx="1993392" cy="521208"/>
          </a:xfrm>
          <a:custGeom>
            <a:rect l="l" t="t" r="r" b="b"/>
            <a:pathLst>
              <a:path w="1993392" h="521208">
                <a:moveTo>
                  <a:pt x="1993392" y="0"/>
                </a:moveTo>
                <a:lnTo>
                  <a:pt x="1060704" y="512064"/>
                </a:lnTo>
                <a:cubicBezTo>
                  <a:pt x="1024128" y="530352"/>
                  <a:pt x="978408" y="530352"/>
                  <a:pt x="941832" y="512064"/>
                </a:cubicBezTo>
                <a:lnTo>
                  <a:pt x="0" y="0"/>
                </a:lnTo>
                <a:lnTo>
                  <a:pt x="1993392" y="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8" name="Rectangle 41674_#color-2109&amp;720"/>
          <p:cNvSpPr/>
          <p:nvPr userDrawn="1">
            <p:custDataLst>
              <p:tags r:id="rId5"/>
            </p:custDataLst>
          </p:nvPr>
        </p:nvSpPr>
        <p:spPr>
          <a:xfrm>
            <a:off x="9326880" y="4882896"/>
            <a:ext cx="594360" cy="594360"/>
          </a:xfrm>
          <a:custGeom>
            <a:rect l="l" t="t" r="r" b="b"/>
            <a:pathLst>
              <a:path w="594360" h="594360">
                <a:moveTo>
                  <a:pt x="18288" y="329184"/>
                </a:moveTo>
                <a:cubicBezTo>
                  <a:pt x="-9144" y="310896"/>
                  <a:pt x="-9144" y="283464"/>
                  <a:pt x="18288" y="256032"/>
                </a:cubicBezTo>
                <a:lnTo>
                  <a:pt x="256032" y="18288"/>
                </a:lnTo>
                <a:cubicBezTo>
                  <a:pt x="283464" y="-9144"/>
                  <a:pt x="310896" y="-9144"/>
                  <a:pt x="329184" y="18288"/>
                </a:cubicBezTo>
                <a:lnTo>
                  <a:pt x="576072" y="256032"/>
                </a:lnTo>
                <a:cubicBezTo>
                  <a:pt x="594360" y="283464"/>
                  <a:pt x="594360" y="310896"/>
                  <a:pt x="576072" y="329184"/>
                </a:cubicBezTo>
                <a:lnTo>
                  <a:pt x="329184" y="576072"/>
                </a:lnTo>
                <a:cubicBezTo>
                  <a:pt x="310896" y="594360"/>
                  <a:pt x="283464" y="594360"/>
                  <a:pt x="256032" y="576072"/>
                </a:cubicBezTo>
                <a:lnTo>
                  <a:pt x="18288" y="329184"/>
                </a:ln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0" name="Rectangle 41673_#color-2109&amp;723"/>
          <p:cNvSpPr/>
          <p:nvPr userDrawn="1">
            <p:custDataLst>
              <p:tags r:id="rId6"/>
            </p:custDataLst>
          </p:nvPr>
        </p:nvSpPr>
        <p:spPr>
          <a:xfrm>
            <a:off x="2176272" y="1545336"/>
            <a:ext cx="868680" cy="868680"/>
          </a:xfrm>
          <a:custGeom>
            <a:rect l="l" t="t" r="r" b="b"/>
            <a:pathLst>
              <a:path w="868680" h="868680">
                <a:moveTo>
                  <a:pt x="18288" y="475488"/>
                </a:moveTo>
                <a:cubicBezTo>
                  <a:pt x="-9144" y="448056"/>
                  <a:pt x="-9144" y="420624"/>
                  <a:pt x="18288" y="402336"/>
                </a:cubicBezTo>
                <a:lnTo>
                  <a:pt x="402336" y="18288"/>
                </a:lnTo>
                <a:cubicBezTo>
                  <a:pt x="420624" y="-9144"/>
                  <a:pt x="448056" y="-9144"/>
                  <a:pt x="475488" y="18288"/>
                </a:cubicBezTo>
                <a:lnTo>
                  <a:pt x="859536" y="402336"/>
                </a:lnTo>
                <a:cubicBezTo>
                  <a:pt x="877824" y="420624"/>
                  <a:pt x="877824" y="448056"/>
                  <a:pt x="859536" y="475488"/>
                </a:cubicBezTo>
                <a:lnTo>
                  <a:pt x="475488" y="859536"/>
                </a:lnTo>
                <a:cubicBezTo>
                  <a:pt x="448056" y="877824"/>
                  <a:pt x="420624" y="877824"/>
                  <a:pt x="402336" y="859536"/>
                </a:cubicBezTo>
                <a:lnTo>
                  <a:pt x="18288" y="475488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2197848"/>
            <a:ext cx="10515600" cy="1847625"/>
          </a:xfrm>
        </p:spPr>
        <p:txBody>
          <a:bodyPr wrap="square" anchor="b" anchorCtr="0">
            <a:normAutofit/>
          </a:bodyPr>
          <a:lstStyle>
            <a:lvl1pPr algn="ctr">
              <a:lnSpc>
                <a:spcPct val="100000"/>
              </a:lnSpc>
              <a:defRPr sz="70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90" name="署名占位符 10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835152" y="4302506"/>
            <a:ext cx="10515600" cy="530987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Rectangle 41675_#color-2109&amp;726"/>
          <p:cNvSpPr/>
          <p:nvPr userDrawn="1">
            <p:custDataLst>
              <p:tags r:id="rId1"/>
            </p:custDataLst>
          </p:nvPr>
        </p:nvSpPr>
        <p:spPr>
          <a:xfrm>
            <a:off x="1335024" y="0"/>
            <a:ext cx="9518904" cy="6858000"/>
          </a:xfrm>
          <a:custGeom>
            <a:rect l="l" t="t" r="r" b="b"/>
            <a:pathLst>
              <a:path w="9518904" h="6858000">
                <a:moveTo>
                  <a:pt x="3337560" y="0"/>
                </a:moveTo>
                <a:lnTo>
                  <a:pt x="3319272" y="0"/>
                </a:lnTo>
                <a:lnTo>
                  <a:pt x="73152" y="3246120"/>
                </a:lnTo>
                <a:cubicBezTo>
                  <a:pt x="-27432" y="3346704"/>
                  <a:pt x="-27432" y="3511296"/>
                  <a:pt x="73152" y="3611880"/>
                </a:cubicBezTo>
                <a:lnTo>
                  <a:pt x="3319272" y="6858000"/>
                </a:lnTo>
                <a:lnTo>
                  <a:pt x="3337560" y="6858000"/>
                </a:lnTo>
                <a:lnTo>
                  <a:pt x="82296" y="3602736"/>
                </a:lnTo>
                <a:cubicBezTo>
                  <a:pt x="-9144" y="3502152"/>
                  <a:pt x="-9144" y="3355848"/>
                  <a:pt x="82296" y="3255264"/>
                </a:cubicBezTo>
                <a:lnTo>
                  <a:pt x="3337560" y="0"/>
                </a:lnTo>
                <a:moveTo>
                  <a:pt x="6181344" y="6858000"/>
                </a:moveTo>
                <a:lnTo>
                  <a:pt x="9436608" y="3602736"/>
                </a:lnTo>
                <a:cubicBezTo>
                  <a:pt x="9537192" y="3502152"/>
                  <a:pt x="9537192" y="3355848"/>
                  <a:pt x="9436608" y="3255264"/>
                </a:cubicBezTo>
                <a:lnTo>
                  <a:pt x="6181344" y="0"/>
                </a:lnTo>
                <a:lnTo>
                  <a:pt x="6199632" y="0"/>
                </a:lnTo>
                <a:lnTo>
                  <a:pt x="9445752" y="3246120"/>
                </a:lnTo>
                <a:cubicBezTo>
                  <a:pt x="9546336" y="3346704"/>
                  <a:pt x="9546336" y="3511296"/>
                  <a:pt x="9445752" y="3611880"/>
                </a:cubicBezTo>
                <a:lnTo>
                  <a:pt x="6199632" y="6858000"/>
                </a:lnTo>
                <a:lnTo>
                  <a:pt x="6181344" y="6858000"/>
                </a:lnTo>
              </a:path>
            </a:pathLst>
          </a:custGeom>
          <a:solidFill>
            <a:schemeClr val="accent1">
              <a:lumMod val="75000"/>
              <a:alpha val="1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04" name="#项图片_#color-2109&amp;741"/>
          <p:cNvSpPr/>
          <p:nvPr userDrawn="1">
            <p:custDataLst>
              <p:tags r:id="rId2"/>
            </p:custDataLst>
          </p:nvPr>
        </p:nvSpPr>
        <p:spPr>
          <a:xfrm>
            <a:off x="2980944" y="1188720"/>
            <a:ext cx="1325880" cy="1325880"/>
          </a:xfrm>
          <a:custGeom>
            <a:rect l="l" t="t" r="r" b="b"/>
            <a:pathLst>
              <a:path w="1325880" h="1325880">
                <a:moveTo>
                  <a:pt x="36576" y="749808"/>
                </a:moveTo>
                <a:cubicBezTo>
                  <a:pt x="-9144" y="704088"/>
                  <a:pt x="-9144" y="621792"/>
                  <a:pt x="36576" y="576072"/>
                </a:cubicBezTo>
                <a:lnTo>
                  <a:pt x="576072" y="36576"/>
                </a:lnTo>
                <a:cubicBezTo>
                  <a:pt x="621792" y="-9144"/>
                  <a:pt x="704088" y="-9144"/>
                  <a:pt x="749808" y="36576"/>
                </a:cubicBezTo>
                <a:lnTo>
                  <a:pt x="1289304" y="576072"/>
                </a:lnTo>
                <a:cubicBezTo>
                  <a:pt x="1335024" y="621792"/>
                  <a:pt x="1335024" y="704088"/>
                  <a:pt x="1289304" y="749808"/>
                </a:cubicBezTo>
                <a:lnTo>
                  <a:pt x="749808" y="1289304"/>
                </a:lnTo>
                <a:cubicBezTo>
                  <a:pt x="704088" y="1335024"/>
                  <a:pt x="621792" y="1335024"/>
                  <a:pt x="576072" y="1289304"/>
                </a:cubicBezTo>
                <a:lnTo>
                  <a:pt x="36576" y="749808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06" name="#项图片_#color-2109&amp;744"/>
          <p:cNvSpPr/>
          <p:nvPr userDrawn="1">
            <p:custDataLst>
              <p:tags r:id="rId3"/>
            </p:custDataLst>
          </p:nvPr>
        </p:nvSpPr>
        <p:spPr>
          <a:xfrm>
            <a:off x="1563624" y="3227832"/>
            <a:ext cx="2569464" cy="2569464"/>
          </a:xfrm>
          <a:custGeom>
            <a:rect l="l" t="t" r="r" b="b"/>
            <a:pathLst>
              <a:path w="2569464" h="2569464">
                <a:moveTo>
                  <a:pt x="36576" y="1371600"/>
                </a:moveTo>
                <a:cubicBezTo>
                  <a:pt x="-9144" y="1325880"/>
                  <a:pt x="-9144" y="1243584"/>
                  <a:pt x="36576" y="1197864"/>
                </a:cubicBezTo>
                <a:lnTo>
                  <a:pt x="1197864" y="36576"/>
                </a:lnTo>
                <a:cubicBezTo>
                  <a:pt x="1243584" y="-9144"/>
                  <a:pt x="1325880" y="-9144"/>
                  <a:pt x="1371600" y="36576"/>
                </a:cubicBezTo>
                <a:lnTo>
                  <a:pt x="2532888" y="1197864"/>
                </a:lnTo>
                <a:cubicBezTo>
                  <a:pt x="2578608" y="1243584"/>
                  <a:pt x="2578608" y="1325880"/>
                  <a:pt x="2532888" y="1371600"/>
                </a:cubicBezTo>
                <a:lnTo>
                  <a:pt x="1371600" y="2532888"/>
                </a:lnTo>
                <a:cubicBezTo>
                  <a:pt x="1325880" y="2578608"/>
                  <a:pt x="1243584" y="2578608"/>
                  <a:pt x="1197864" y="2532888"/>
                </a:cubicBezTo>
                <a:lnTo>
                  <a:pt x="36576" y="137160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08" name="#项图片_#color-2109&amp;747"/>
          <p:cNvSpPr/>
          <p:nvPr userDrawn="1">
            <p:custDataLst>
              <p:tags r:id="rId4"/>
            </p:custDataLst>
          </p:nvPr>
        </p:nvSpPr>
        <p:spPr>
          <a:xfrm>
            <a:off x="1051560" y="2862072"/>
            <a:ext cx="1143000" cy="1143000"/>
          </a:xfrm>
          <a:custGeom>
            <a:rect l="l" t="t" r="r" b="b"/>
            <a:pathLst>
              <a:path w="1143000" h="1143000">
                <a:moveTo>
                  <a:pt x="18288" y="603504"/>
                </a:moveTo>
                <a:cubicBezTo>
                  <a:pt x="-9144" y="585216"/>
                  <a:pt x="-9144" y="557784"/>
                  <a:pt x="18288" y="530352"/>
                </a:cubicBezTo>
                <a:lnTo>
                  <a:pt x="530352" y="18288"/>
                </a:lnTo>
                <a:cubicBezTo>
                  <a:pt x="557784" y="-9144"/>
                  <a:pt x="585216" y="-9144"/>
                  <a:pt x="603504" y="18288"/>
                </a:cubicBezTo>
                <a:lnTo>
                  <a:pt x="1124712" y="530352"/>
                </a:lnTo>
                <a:cubicBezTo>
                  <a:pt x="1143000" y="557784"/>
                  <a:pt x="1143000" y="585216"/>
                  <a:pt x="1124712" y="603504"/>
                </a:cubicBezTo>
                <a:lnTo>
                  <a:pt x="603504" y="1124712"/>
                </a:lnTo>
                <a:cubicBezTo>
                  <a:pt x="585216" y="1143000"/>
                  <a:pt x="557784" y="1143000"/>
                  <a:pt x="530352" y="1124712"/>
                </a:cubicBezTo>
                <a:lnTo>
                  <a:pt x="18288" y="603504"/>
                </a:lnTo>
              </a:path>
            </a:pathLst>
          </a:cu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10" name="#项图片_#color-2109&amp;750"/>
          <p:cNvSpPr/>
          <p:nvPr userDrawn="1">
            <p:custDataLst>
              <p:tags r:id="rId5"/>
            </p:custDataLst>
          </p:nvPr>
        </p:nvSpPr>
        <p:spPr>
          <a:xfrm>
            <a:off x="1618488" y="2194560"/>
            <a:ext cx="2459736" cy="2459736"/>
          </a:xfrm>
          <a:custGeom>
            <a:rect l="l" t="t" r="r" b="b"/>
            <a:pathLst>
              <a:path w="2459736" h="2459736">
                <a:moveTo>
                  <a:pt x="36576" y="1316736"/>
                </a:moveTo>
                <a:cubicBezTo>
                  <a:pt x="-9144" y="1271016"/>
                  <a:pt x="-9144" y="1188720"/>
                  <a:pt x="36576" y="1143000"/>
                </a:cubicBezTo>
                <a:lnTo>
                  <a:pt x="1143000" y="36576"/>
                </a:lnTo>
                <a:cubicBezTo>
                  <a:pt x="1188720" y="-9144"/>
                  <a:pt x="1271016" y="-9144"/>
                  <a:pt x="1316736" y="36576"/>
                </a:cubicBezTo>
                <a:lnTo>
                  <a:pt x="2423160" y="1143000"/>
                </a:lnTo>
                <a:cubicBezTo>
                  <a:pt x="2468880" y="1188720"/>
                  <a:pt x="2468880" y="1271016"/>
                  <a:pt x="2423160" y="1316736"/>
                </a:cubicBezTo>
                <a:lnTo>
                  <a:pt x="1316736" y="2423160"/>
                </a:lnTo>
                <a:cubicBezTo>
                  <a:pt x="1271016" y="2468880"/>
                  <a:pt x="1188720" y="2468880"/>
                  <a:pt x="1143000" y="2423160"/>
                </a:cubicBezTo>
                <a:lnTo>
                  <a:pt x="36576" y="1316736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618488" y="2167128"/>
            <a:ext cx="2459736" cy="2505456"/>
          </a:xfrm>
        </p:spPr>
        <p:txBody>
          <a:bodyPr wrap="square" anchor="ctr">
            <a:normAutofit/>
          </a:bodyPr>
          <a:lstStyle>
            <a:lvl1pPr algn="ctr">
              <a:defRPr sz="3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Rectangle 41675_#color-2109&amp;753"/>
          <p:cNvSpPr/>
          <p:nvPr userDrawn="1">
            <p:custDataLst>
              <p:tags r:id="rId1"/>
            </p:custDataLst>
          </p:nvPr>
        </p:nvSpPr>
        <p:spPr>
          <a:xfrm>
            <a:off x="1335024" y="0"/>
            <a:ext cx="9518904" cy="6858000"/>
          </a:xfrm>
          <a:custGeom>
            <a:rect l="l" t="t" r="r" b="b"/>
            <a:pathLst>
              <a:path w="9518904" h="6858000">
                <a:moveTo>
                  <a:pt x="3337560" y="0"/>
                </a:moveTo>
                <a:lnTo>
                  <a:pt x="3319272" y="0"/>
                </a:lnTo>
                <a:lnTo>
                  <a:pt x="73152" y="3246120"/>
                </a:lnTo>
                <a:cubicBezTo>
                  <a:pt x="-27432" y="3346704"/>
                  <a:pt x="-27432" y="3511296"/>
                  <a:pt x="73152" y="3611880"/>
                </a:cubicBezTo>
                <a:lnTo>
                  <a:pt x="3319272" y="6858000"/>
                </a:lnTo>
                <a:lnTo>
                  <a:pt x="3337560" y="6858000"/>
                </a:lnTo>
                <a:lnTo>
                  <a:pt x="82296" y="3602736"/>
                </a:lnTo>
                <a:cubicBezTo>
                  <a:pt x="-9144" y="3502152"/>
                  <a:pt x="-9144" y="3355848"/>
                  <a:pt x="82296" y="3255264"/>
                </a:cubicBezTo>
                <a:lnTo>
                  <a:pt x="3337560" y="0"/>
                </a:lnTo>
                <a:moveTo>
                  <a:pt x="6181344" y="6858000"/>
                </a:moveTo>
                <a:lnTo>
                  <a:pt x="9436608" y="3602736"/>
                </a:lnTo>
                <a:cubicBezTo>
                  <a:pt x="9537192" y="3502152"/>
                  <a:pt x="9537192" y="3355848"/>
                  <a:pt x="9436608" y="3255264"/>
                </a:cubicBezTo>
                <a:lnTo>
                  <a:pt x="6181344" y="0"/>
                </a:lnTo>
                <a:lnTo>
                  <a:pt x="6199632" y="0"/>
                </a:lnTo>
                <a:lnTo>
                  <a:pt x="9445752" y="3246120"/>
                </a:lnTo>
                <a:cubicBezTo>
                  <a:pt x="9546336" y="3346704"/>
                  <a:pt x="9546336" y="3511296"/>
                  <a:pt x="9445752" y="3611880"/>
                </a:cubicBezTo>
                <a:lnTo>
                  <a:pt x="6199632" y="6858000"/>
                </a:lnTo>
                <a:lnTo>
                  <a:pt x="6181344" y="6858000"/>
                </a:lnTo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2" name="Rectangle 41676_#color-2109&amp;75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8952" cy="6858000"/>
          </a:xfrm>
          <a:custGeom>
            <a:rect l="l" t="t" r="r" b="b"/>
            <a:pathLst>
              <a:path w="12188952" h="6858000">
                <a:moveTo>
                  <a:pt x="2743200" y="0"/>
                </a:moveTo>
                <a:lnTo>
                  <a:pt x="2724912" y="0"/>
                </a:lnTo>
                <a:lnTo>
                  <a:pt x="0" y="2724912"/>
                </a:lnTo>
                <a:lnTo>
                  <a:pt x="0" y="2743200"/>
                </a:lnTo>
                <a:lnTo>
                  <a:pt x="2743200" y="0"/>
                </a:lnTo>
                <a:moveTo>
                  <a:pt x="0" y="4114800"/>
                </a:moveTo>
                <a:lnTo>
                  <a:pt x="0" y="4133088"/>
                </a:lnTo>
                <a:lnTo>
                  <a:pt x="2724912" y="6858000"/>
                </a:lnTo>
                <a:lnTo>
                  <a:pt x="2743200" y="6858000"/>
                </a:lnTo>
                <a:lnTo>
                  <a:pt x="0" y="4114800"/>
                </a:lnTo>
                <a:moveTo>
                  <a:pt x="9445752" y="6858000"/>
                </a:moveTo>
                <a:lnTo>
                  <a:pt x="9464040" y="6858000"/>
                </a:lnTo>
                <a:lnTo>
                  <a:pt x="12188952" y="4123944"/>
                </a:lnTo>
                <a:lnTo>
                  <a:pt x="12188952" y="4105656"/>
                </a:lnTo>
                <a:lnTo>
                  <a:pt x="9445752" y="6858000"/>
                </a:lnTo>
                <a:moveTo>
                  <a:pt x="12188952" y="2752344"/>
                </a:moveTo>
                <a:lnTo>
                  <a:pt x="9445752" y="0"/>
                </a:lnTo>
                <a:lnTo>
                  <a:pt x="9464040" y="0"/>
                </a:lnTo>
                <a:lnTo>
                  <a:pt x="12188952" y="2734056"/>
                </a:lnTo>
                <a:lnTo>
                  <a:pt x="12188952" y="2752344"/>
                </a:lnTo>
              </a:path>
            </a:pathLst>
          </a:custGeom>
          <a:solidFill>
            <a:schemeClr val="accent1">
              <a:lumMod val="75000"/>
              <a:alpha val="1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4" name="图片_#color-2109&amp;759"/>
          <p:cNvSpPr/>
          <p:nvPr userDrawn="1">
            <p:custDataLst>
              <p:tags r:id="rId3"/>
            </p:custDataLst>
          </p:nvPr>
        </p:nvSpPr>
        <p:spPr>
          <a:xfrm>
            <a:off x="5294376" y="1618488"/>
            <a:ext cx="1600200" cy="1600200"/>
          </a:xfrm>
          <a:custGeom>
            <a:rect l="l" t="t" r="r" b="b"/>
            <a:pathLst>
              <a:path w="1600200" h="1600200">
                <a:moveTo>
                  <a:pt x="36576" y="886968"/>
                </a:moveTo>
                <a:cubicBezTo>
                  <a:pt x="-9144" y="841248"/>
                  <a:pt x="-9144" y="758952"/>
                  <a:pt x="36576" y="704088"/>
                </a:cubicBezTo>
                <a:lnTo>
                  <a:pt x="704088" y="36576"/>
                </a:lnTo>
                <a:cubicBezTo>
                  <a:pt x="758952" y="-9144"/>
                  <a:pt x="841248" y="-9144"/>
                  <a:pt x="886968" y="36576"/>
                </a:cubicBezTo>
                <a:lnTo>
                  <a:pt x="1563624" y="704088"/>
                </a:lnTo>
                <a:cubicBezTo>
                  <a:pt x="1609344" y="758952"/>
                  <a:pt x="1609344" y="841248"/>
                  <a:pt x="1563624" y="886968"/>
                </a:cubicBezTo>
                <a:lnTo>
                  <a:pt x="886968" y="1563624"/>
                </a:lnTo>
                <a:cubicBezTo>
                  <a:pt x="841248" y="1609344"/>
                  <a:pt x="758952" y="1609344"/>
                  <a:pt x="704088" y="1563624"/>
                </a:cubicBezTo>
                <a:lnTo>
                  <a:pt x="36576" y="886968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6" name="Rectangle 41678_#color-2109&amp;762"/>
          <p:cNvSpPr/>
          <p:nvPr userDrawn="1">
            <p:custDataLst>
              <p:tags r:id="rId4"/>
            </p:custDataLst>
          </p:nvPr>
        </p:nvSpPr>
        <p:spPr>
          <a:xfrm>
            <a:off x="4855464" y="1764792"/>
            <a:ext cx="457200" cy="457200"/>
          </a:xfrm>
          <a:custGeom>
            <a:rect l="l" t="t" r="r" b="b"/>
            <a:pathLst>
              <a:path w="457200" h="457200">
                <a:moveTo>
                  <a:pt x="18288" y="265176"/>
                </a:moveTo>
                <a:cubicBezTo>
                  <a:pt x="-9144" y="246888"/>
                  <a:pt x="-9144" y="210312"/>
                  <a:pt x="18288" y="192024"/>
                </a:cubicBezTo>
                <a:lnTo>
                  <a:pt x="192024" y="18288"/>
                </a:lnTo>
                <a:cubicBezTo>
                  <a:pt x="210312" y="-9144"/>
                  <a:pt x="246888" y="-9144"/>
                  <a:pt x="265176" y="18288"/>
                </a:cubicBezTo>
                <a:lnTo>
                  <a:pt x="448056" y="192024"/>
                </a:lnTo>
                <a:cubicBezTo>
                  <a:pt x="466344" y="210312"/>
                  <a:pt x="466344" y="246888"/>
                  <a:pt x="448056" y="265176"/>
                </a:cubicBezTo>
                <a:lnTo>
                  <a:pt x="265176" y="448056"/>
                </a:lnTo>
                <a:cubicBezTo>
                  <a:pt x="246888" y="466344"/>
                  <a:pt x="210312" y="466344"/>
                  <a:pt x="192024" y="448056"/>
                </a:cubicBezTo>
                <a:lnTo>
                  <a:pt x="18288" y="265176"/>
                </a:ln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8" name="Rectangle 41679_#color-2109&amp;765"/>
          <p:cNvSpPr/>
          <p:nvPr userDrawn="1">
            <p:custDataLst>
              <p:tags r:id="rId5"/>
            </p:custDataLst>
          </p:nvPr>
        </p:nvSpPr>
        <p:spPr>
          <a:xfrm>
            <a:off x="6922008" y="2715768"/>
            <a:ext cx="228600" cy="228600"/>
          </a:xfrm>
          <a:custGeom>
            <a:rect l="l" t="t" r="r" b="b"/>
            <a:pathLst>
              <a:path w="228600" h="228600">
                <a:moveTo>
                  <a:pt x="9144" y="137160"/>
                </a:moveTo>
                <a:cubicBezTo>
                  <a:pt x="0" y="118872"/>
                  <a:pt x="0" y="109728"/>
                  <a:pt x="9144" y="100584"/>
                </a:cubicBezTo>
                <a:lnTo>
                  <a:pt x="100584" y="9144"/>
                </a:lnTo>
                <a:cubicBezTo>
                  <a:pt x="109728" y="0"/>
                  <a:pt x="118872" y="0"/>
                  <a:pt x="137160" y="9144"/>
                </a:cubicBezTo>
                <a:lnTo>
                  <a:pt x="219456" y="100584"/>
                </a:lnTo>
                <a:cubicBezTo>
                  <a:pt x="228600" y="109728"/>
                  <a:pt x="228600" y="118872"/>
                  <a:pt x="219456" y="137160"/>
                </a:cubicBezTo>
                <a:lnTo>
                  <a:pt x="137160" y="219456"/>
                </a:lnTo>
                <a:cubicBezTo>
                  <a:pt x="118872" y="228600"/>
                  <a:pt x="109728" y="228600"/>
                  <a:pt x="100584" y="219456"/>
                </a:cubicBezTo>
                <a:lnTo>
                  <a:pt x="9144" y="137160"/>
                </a:ln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3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26400" y="3702812"/>
            <a:ext cx="9144000" cy="2442717"/>
          </a:xfrm>
        </p:spPr>
        <p:txBody>
          <a:bodyPr wrap="square" anchor="t">
            <a:normAutofit/>
          </a:bodyPr>
          <a:lstStyle>
            <a:lvl1pPr algn="ctr">
              <a:defRPr sz="46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2" name="节编号 3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269993" y="1554988"/>
            <a:ext cx="1652016" cy="1600200"/>
          </a:xfrm>
        </p:spPr>
        <p:txBody>
          <a:bodyPr wrap="square" anchor="ctr">
            <a:normAutofit/>
          </a:bodyPr>
          <a:lstStyle>
            <a:lvl1pPr marL="0" indent="0" algn="ctr">
              <a:buNone/>
              <a:defRPr sz="53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编号</a:t>
            </a:r>
            <a:endParaRPr lang="zh-CN" altLang="en-US"/>
          </a:p>
        </p:txBody>
      </p:sp>
      <p:sp>
        <p:nvSpPr>
          <p:cNvPr id="104873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algn="l">
              <a:defRPr lang="zh-CN" altLang="en-US" sz="3600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64400"/>
            <a:ext cx="532384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32384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algn="l">
              <a:defRPr lang="zh-CN" altLang="en-US" sz="3600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64400"/>
            <a:ext cx="532384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2061275"/>
            <a:ext cx="5323840" cy="4128388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32384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323840" cy="4128388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60000"/>
            <a:ext cx="10800000" cy="720000"/>
          </a:xfrm>
        </p:spPr>
        <p:txBody>
          <a:bodyPr wrap="square" anchor="b">
            <a:normAutofit/>
          </a:bodyPr>
          <a:lstStyle>
            <a:lvl1pPr algn="l">
              <a:defRPr sz="3600"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6000" y="1296000"/>
            <a:ext cx="10800000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Rectangle 41675_#color-2109&amp;777"/>
          <p:cNvSpPr/>
          <p:nvPr userDrawn="1">
            <p:custDataLst>
              <p:tags r:id="rId1"/>
            </p:custDataLst>
          </p:nvPr>
        </p:nvSpPr>
        <p:spPr>
          <a:xfrm>
            <a:off x="1335024" y="0"/>
            <a:ext cx="9518904" cy="6858000"/>
          </a:xfrm>
          <a:custGeom>
            <a:rect l="l" t="t" r="r" b="b"/>
            <a:pathLst>
              <a:path w="9518904" h="6858000">
                <a:moveTo>
                  <a:pt x="3337560" y="0"/>
                </a:moveTo>
                <a:lnTo>
                  <a:pt x="3319272" y="0"/>
                </a:lnTo>
                <a:lnTo>
                  <a:pt x="73152" y="3246120"/>
                </a:lnTo>
                <a:cubicBezTo>
                  <a:pt x="-27432" y="3346704"/>
                  <a:pt x="-27432" y="3511296"/>
                  <a:pt x="73152" y="3611880"/>
                </a:cubicBezTo>
                <a:lnTo>
                  <a:pt x="3319272" y="6858000"/>
                </a:lnTo>
                <a:lnTo>
                  <a:pt x="3337560" y="6858000"/>
                </a:lnTo>
                <a:lnTo>
                  <a:pt x="82296" y="3602736"/>
                </a:lnTo>
                <a:cubicBezTo>
                  <a:pt x="-9144" y="3502152"/>
                  <a:pt x="-9144" y="3355848"/>
                  <a:pt x="82296" y="3255264"/>
                </a:cubicBezTo>
                <a:lnTo>
                  <a:pt x="3337560" y="0"/>
                </a:lnTo>
                <a:moveTo>
                  <a:pt x="6181344" y="6858000"/>
                </a:moveTo>
                <a:lnTo>
                  <a:pt x="9436608" y="3602736"/>
                </a:lnTo>
                <a:cubicBezTo>
                  <a:pt x="9537192" y="3502152"/>
                  <a:pt x="9537192" y="3355848"/>
                  <a:pt x="9436608" y="3255264"/>
                </a:cubicBezTo>
                <a:lnTo>
                  <a:pt x="6181344" y="0"/>
                </a:lnTo>
                <a:lnTo>
                  <a:pt x="6199632" y="0"/>
                </a:lnTo>
                <a:lnTo>
                  <a:pt x="9445752" y="3246120"/>
                </a:lnTo>
                <a:cubicBezTo>
                  <a:pt x="9546336" y="3346704"/>
                  <a:pt x="9546336" y="3511296"/>
                  <a:pt x="9445752" y="3611880"/>
                </a:cubicBezTo>
                <a:lnTo>
                  <a:pt x="6199632" y="6858000"/>
                </a:lnTo>
                <a:lnTo>
                  <a:pt x="6181344" y="6858000"/>
                </a:lnTo>
              </a:path>
            </a:pathLst>
          </a:custGeom>
          <a:solidFill>
            <a:schemeClr val="tx2">
              <a:lumMod val="25000"/>
              <a:lumOff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02" name="Rectangle 41676_#color-2109&amp;78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8952" cy="6858000"/>
          </a:xfrm>
          <a:custGeom>
            <a:rect l="l" t="t" r="r" b="b"/>
            <a:pathLst>
              <a:path w="12188952" h="6858000">
                <a:moveTo>
                  <a:pt x="2743200" y="0"/>
                </a:moveTo>
                <a:lnTo>
                  <a:pt x="2724912" y="0"/>
                </a:lnTo>
                <a:lnTo>
                  <a:pt x="0" y="2724912"/>
                </a:lnTo>
                <a:lnTo>
                  <a:pt x="0" y="2743200"/>
                </a:lnTo>
                <a:lnTo>
                  <a:pt x="2743200" y="0"/>
                </a:lnTo>
                <a:moveTo>
                  <a:pt x="0" y="4114800"/>
                </a:moveTo>
                <a:lnTo>
                  <a:pt x="0" y="4133088"/>
                </a:lnTo>
                <a:lnTo>
                  <a:pt x="2724912" y="6858000"/>
                </a:lnTo>
                <a:lnTo>
                  <a:pt x="2743200" y="6858000"/>
                </a:lnTo>
                <a:lnTo>
                  <a:pt x="0" y="4114800"/>
                </a:lnTo>
                <a:moveTo>
                  <a:pt x="9445752" y="6858000"/>
                </a:moveTo>
                <a:lnTo>
                  <a:pt x="9464040" y="6858000"/>
                </a:lnTo>
                <a:lnTo>
                  <a:pt x="12188952" y="4123944"/>
                </a:lnTo>
                <a:lnTo>
                  <a:pt x="12188952" y="4105656"/>
                </a:lnTo>
                <a:lnTo>
                  <a:pt x="9445752" y="6858000"/>
                </a:lnTo>
                <a:moveTo>
                  <a:pt x="12188952" y="2752344"/>
                </a:moveTo>
                <a:lnTo>
                  <a:pt x="9445752" y="0"/>
                </a:lnTo>
                <a:lnTo>
                  <a:pt x="9464040" y="0"/>
                </a:lnTo>
                <a:lnTo>
                  <a:pt x="12188952" y="2734056"/>
                </a:lnTo>
                <a:lnTo>
                  <a:pt x="12188952" y="2752344"/>
                </a:lnTo>
              </a:path>
            </a:pathLst>
          </a:custGeom>
          <a:solidFill>
            <a:schemeClr val="tx2">
              <a:lumMod val="25000"/>
              <a:lumOff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04" name="Rectangle 1_#color-2109&amp;783"/>
          <p:cNvSpPr/>
          <p:nvPr userDrawn="1">
            <p:custDataLst>
              <p:tags r:id="rId3"/>
            </p:custDataLst>
          </p:nvPr>
        </p:nvSpPr>
        <p:spPr>
          <a:xfrm>
            <a:off x="3593592" y="6144768"/>
            <a:ext cx="5266944" cy="713232"/>
          </a:xfrm>
          <a:custGeom>
            <a:rect l="l" t="t" r="r" b="b"/>
            <a:pathLst>
              <a:path w="5266944" h="713232">
                <a:moveTo>
                  <a:pt x="5266944" y="713232"/>
                </a:moveTo>
                <a:lnTo>
                  <a:pt x="0" y="713232"/>
                </a:lnTo>
                <a:lnTo>
                  <a:pt x="2459736" y="9144"/>
                </a:lnTo>
                <a:cubicBezTo>
                  <a:pt x="2505456" y="0"/>
                  <a:pt x="2551176" y="0"/>
                  <a:pt x="2596896" y="9144"/>
                </a:cubicBezTo>
                <a:lnTo>
                  <a:pt x="5266944" y="713232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06" name="Rectangle 41672_#color-2109&amp;786"/>
          <p:cNvSpPr/>
          <p:nvPr userDrawn="1">
            <p:custDataLst>
              <p:tags r:id="rId4"/>
            </p:custDataLst>
          </p:nvPr>
        </p:nvSpPr>
        <p:spPr>
          <a:xfrm>
            <a:off x="5129784" y="0"/>
            <a:ext cx="1993392" cy="521208"/>
          </a:xfrm>
          <a:custGeom>
            <a:rect l="l" t="t" r="r" b="b"/>
            <a:pathLst>
              <a:path w="1993392" h="521208">
                <a:moveTo>
                  <a:pt x="1993392" y="0"/>
                </a:moveTo>
                <a:lnTo>
                  <a:pt x="1060704" y="512064"/>
                </a:lnTo>
                <a:cubicBezTo>
                  <a:pt x="1024128" y="530352"/>
                  <a:pt x="978408" y="530352"/>
                  <a:pt x="941832" y="512064"/>
                </a:cubicBezTo>
                <a:lnTo>
                  <a:pt x="0" y="0"/>
                </a:lnTo>
                <a:lnTo>
                  <a:pt x="1993392" y="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08" name="Rectangle 41673_#color-2109&amp;789"/>
          <p:cNvSpPr/>
          <p:nvPr userDrawn="1">
            <p:custDataLst>
              <p:tags r:id="rId5"/>
            </p:custDataLst>
          </p:nvPr>
        </p:nvSpPr>
        <p:spPr>
          <a:xfrm>
            <a:off x="2176272" y="1545336"/>
            <a:ext cx="868680" cy="868680"/>
          </a:xfrm>
          <a:custGeom>
            <a:rect l="l" t="t" r="r" b="b"/>
            <a:pathLst>
              <a:path w="868680" h="868680">
                <a:moveTo>
                  <a:pt x="18288" y="475488"/>
                </a:moveTo>
                <a:cubicBezTo>
                  <a:pt x="-9144" y="448056"/>
                  <a:pt x="-9144" y="420624"/>
                  <a:pt x="18288" y="402336"/>
                </a:cubicBezTo>
                <a:lnTo>
                  <a:pt x="402336" y="18288"/>
                </a:lnTo>
                <a:cubicBezTo>
                  <a:pt x="420624" y="-9144"/>
                  <a:pt x="448056" y="-9144"/>
                  <a:pt x="475488" y="18288"/>
                </a:cubicBezTo>
                <a:lnTo>
                  <a:pt x="859536" y="402336"/>
                </a:lnTo>
                <a:cubicBezTo>
                  <a:pt x="877824" y="420624"/>
                  <a:pt x="877824" y="448056"/>
                  <a:pt x="859536" y="475488"/>
                </a:cubicBezTo>
                <a:lnTo>
                  <a:pt x="475488" y="859536"/>
                </a:lnTo>
                <a:cubicBezTo>
                  <a:pt x="448056" y="877824"/>
                  <a:pt x="420624" y="877824"/>
                  <a:pt x="402336" y="859536"/>
                </a:cubicBezTo>
                <a:lnTo>
                  <a:pt x="18288" y="475488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0" name="Rectangle 41674_#color-2109&amp;792"/>
          <p:cNvSpPr/>
          <p:nvPr userDrawn="1">
            <p:custDataLst>
              <p:tags r:id="rId6"/>
            </p:custDataLst>
          </p:nvPr>
        </p:nvSpPr>
        <p:spPr>
          <a:xfrm>
            <a:off x="9326880" y="4882896"/>
            <a:ext cx="594360" cy="594360"/>
          </a:xfrm>
          <a:custGeom>
            <a:rect l="l" t="t" r="r" b="b"/>
            <a:pathLst>
              <a:path w="594360" h="594360">
                <a:moveTo>
                  <a:pt x="18288" y="329184"/>
                </a:moveTo>
                <a:cubicBezTo>
                  <a:pt x="-9144" y="310896"/>
                  <a:pt x="-9144" y="283464"/>
                  <a:pt x="18288" y="256032"/>
                </a:cubicBezTo>
                <a:lnTo>
                  <a:pt x="256032" y="18288"/>
                </a:lnTo>
                <a:cubicBezTo>
                  <a:pt x="283464" y="-9144"/>
                  <a:pt x="310896" y="-9144"/>
                  <a:pt x="329184" y="18288"/>
                </a:cubicBezTo>
                <a:lnTo>
                  <a:pt x="576072" y="256032"/>
                </a:lnTo>
                <a:cubicBezTo>
                  <a:pt x="594360" y="283464"/>
                  <a:pt x="594360" y="310896"/>
                  <a:pt x="576072" y="329184"/>
                </a:cubicBezTo>
                <a:lnTo>
                  <a:pt x="329184" y="576072"/>
                </a:lnTo>
                <a:cubicBezTo>
                  <a:pt x="310896" y="594360"/>
                  <a:pt x="283464" y="594360"/>
                  <a:pt x="256032" y="576072"/>
                </a:cubicBezTo>
                <a:lnTo>
                  <a:pt x="18288" y="329184"/>
                </a:ln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2245473"/>
            <a:ext cx="10515000" cy="180000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70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20" name="署名占位符 10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835152" y="4302506"/>
            <a:ext cx="10515600" cy="530987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7.xml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5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2" name="图片_#color-2109&amp;768"/>
          <p:cNvSpPr/>
          <p:nvPr userDrawn="1">
            <p:custDataLst>
              <p:tags r:id="rId12"/>
            </p:custDataLst>
          </p:nvPr>
        </p:nvSpPr>
        <p:spPr>
          <a:xfrm>
            <a:off x="192024" y="0"/>
            <a:ext cx="1389888" cy="694944"/>
          </a:xfrm>
          <a:custGeom>
            <a:rect l="l" t="t" r="r" b="b"/>
            <a:pathLst>
              <a:path w="1389888" h="694944">
                <a:moveTo>
                  <a:pt x="0" y="0"/>
                </a:moveTo>
                <a:cubicBezTo>
                  <a:pt x="0" y="36576"/>
                  <a:pt x="9144" y="64008"/>
                  <a:pt x="36576" y="91440"/>
                </a:cubicBezTo>
                <a:lnTo>
                  <a:pt x="603504" y="658368"/>
                </a:lnTo>
                <a:cubicBezTo>
                  <a:pt x="658368" y="713232"/>
                  <a:pt x="740664" y="713232"/>
                  <a:pt x="786384" y="658368"/>
                </a:cubicBezTo>
                <a:lnTo>
                  <a:pt x="1353312" y="91440"/>
                </a:lnTo>
                <a:cubicBezTo>
                  <a:pt x="1380744" y="64008"/>
                  <a:pt x="1389888" y="36576"/>
                  <a:pt x="1389888" y="0"/>
                </a:cubicBezTo>
                <a:lnTo>
                  <a:pt x="0" y="0"/>
                </a:lnTo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54" name="图片_#color-2109&amp;771"/>
          <p:cNvSpPr/>
          <p:nvPr userDrawn="1">
            <p:custDataLst>
              <p:tags r:id="rId13"/>
            </p:custDataLst>
          </p:nvPr>
        </p:nvSpPr>
        <p:spPr>
          <a:xfrm>
            <a:off x="9674352" y="5788152"/>
            <a:ext cx="2249424" cy="1069848"/>
          </a:xfrm>
          <a:custGeom>
            <a:rect l="l" t="t" r="r" b="b"/>
            <a:pathLst>
              <a:path w="2249424" h="1069848">
                <a:moveTo>
                  <a:pt x="2249424" y="1069848"/>
                </a:moveTo>
                <a:lnTo>
                  <a:pt x="0" y="1069848"/>
                </a:lnTo>
                <a:lnTo>
                  <a:pt x="1033272" y="36576"/>
                </a:lnTo>
                <a:cubicBezTo>
                  <a:pt x="1088136" y="-9144"/>
                  <a:pt x="1161288" y="-9144"/>
                  <a:pt x="1216152" y="36576"/>
                </a:cubicBezTo>
                <a:lnTo>
                  <a:pt x="2249424" y="1069848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56" name="图片_#color-2109&amp;774"/>
          <p:cNvSpPr/>
          <p:nvPr userDrawn="1">
            <p:custDataLst>
              <p:tags r:id="rId14"/>
            </p:custDataLst>
          </p:nvPr>
        </p:nvSpPr>
        <p:spPr>
          <a:xfrm>
            <a:off x="1115568" y="320040"/>
            <a:ext cx="1033272" cy="1033272"/>
          </a:xfrm>
          <a:custGeom>
            <a:rect l="l" t="t" r="r" b="b"/>
            <a:pathLst>
              <a:path w="1033272" h="1033272">
                <a:moveTo>
                  <a:pt x="36576" y="612648"/>
                </a:moveTo>
                <a:cubicBezTo>
                  <a:pt x="-9144" y="557784"/>
                  <a:pt x="-9144" y="475488"/>
                  <a:pt x="36576" y="429768"/>
                </a:cubicBezTo>
                <a:lnTo>
                  <a:pt x="429768" y="36576"/>
                </a:lnTo>
                <a:cubicBezTo>
                  <a:pt x="475488" y="-9144"/>
                  <a:pt x="557784" y="-9144"/>
                  <a:pt x="612648" y="36576"/>
                </a:cubicBezTo>
                <a:lnTo>
                  <a:pt x="996696" y="429768"/>
                </a:lnTo>
                <a:cubicBezTo>
                  <a:pt x="1051560" y="475488"/>
                  <a:pt x="1051560" y="557784"/>
                  <a:pt x="996696" y="612648"/>
                </a:cubicBezTo>
                <a:lnTo>
                  <a:pt x="612648" y="996696"/>
                </a:lnTo>
                <a:cubicBezTo>
                  <a:pt x="557784" y="1051560"/>
                  <a:pt x="475488" y="1051560"/>
                  <a:pt x="429768" y="996696"/>
                </a:cubicBezTo>
                <a:lnTo>
                  <a:pt x="36576" y="612648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60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6000" y="1364400"/>
            <a:ext cx="108000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60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411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9631" r:id="rId2"/>
    <p:sldLayoutId id="2147509632" r:id="rId3"/>
    <p:sldLayoutId id="2147509633" r:id="rId4"/>
    <p:sldLayoutId id="2147509634" r:id="rId5"/>
    <p:sldLayoutId id="2147509635" r:id="rId6"/>
    <p:sldLayoutId id="2147509636" r:id="rId7"/>
    <p:sldLayoutId id="2147509637" r:id="rId8"/>
    <p:sldLayoutId id="2147509638" r:id="rId9"/>
    <p:sldLayoutId id="2147509639" r:id="rId10"/>
    <p:sldLayoutId id="214750964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ea"/>
          <a:ea typeface="+mj-ea"/>
          <a:cs typeface="+mj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tags" Target="../tags/tag139.xml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14" Type="http://schemas.openxmlformats.org/officeDocument/2006/relationships/tags" Target="../tags/tag174.xml" /><Relationship Id="rId15" Type="http://schemas.openxmlformats.org/officeDocument/2006/relationships/tags" Target="../tags/tag175.xml" /><Relationship Id="rId16" Type="http://schemas.openxmlformats.org/officeDocument/2006/relationships/tags" Target="../tags/tag176.xml" /><Relationship Id="rId17" Type="http://schemas.openxmlformats.org/officeDocument/2006/relationships/tags" Target="../tags/tag177.xml" /><Relationship Id="rId18" Type="http://schemas.openxmlformats.org/officeDocument/2006/relationships/tags" Target="../tags/tag178.xml" /><Relationship Id="rId19" Type="http://schemas.openxmlformats.org/officeDocument/2006/relationships/tags" Target="../tags/tag179.xml" /><Relationship Id="rId2" Type="http://schemas.openxmlformats.org/officeDocument/2006/relationships/tags" Target="../tags/tag162.xml" /><Relationship Id="rId20" Type="http://schemas.openxmlformats.org/officeDocument/2006/relationships/tags" Target="../tags/tag180.xml" /><Relationship Id="rId21" Type="http://schemas.openxmlformats.org/officeDocument/2006/relationships/tags" Target="../tags/tag181.xml" /><Relationship Id="rId22" Type="http://schemas.openxmlformats.org/officeDocument/2006/relationships/tags" Target="../tags/tag182.xml" /><Relationship Id="rId23" Type="http://schemas.openxmlformats.org/officeDocument/2006/relationships/tags" Target="../tags/tag183.xml" /><Relationship Id="rId24" Type="http://schemas.openxmlformats.org/officeDocument/2006/relationships/tags" Target="../tags/tag184.xml" /><Relationship Id="rId25" Type="http://schemas.openxmlformats.org/officeDocument/2006/relationships/tags" Target="../tags/tag185.xml" /><Relationship Id="rId26" Type="http://schemas.openxmlformats.org/officeDocument/2006/relationships/tags" Target="../tags/tag186.xml" /><Relationship Id="rId27" Type="http://schemas.openxmlformats.org/officeDocument/2006/relationships/tags" Target="../tags/tag187.xml" /><Relationship Id="rId28" Type="http://schemas.openxmlformats.org/officeDocument/2006/relationships/tags" Target="../tags/tag188.xml" /><Relationship Id="rId29" Type="http://schemas.openxmlformats.org/officeDocument/2006/relationships/tags" Target="../tags/tag189.xml" /><Relationship Id="rId3" Type="http://schemas.openxmlformats.org/officeDocument/2006/relationships/tags" Target="../tags/tag163.xml" /><Relationship Id="rId30" Type="http://schemas.openxmlformats.org/officeDocument/2006/relationships/tags" Target="../tags/tag190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15" Type="http://schemas.openxmlformats.org/officeDocument/2006/relationships/tags" Target="../tags/tag204.xml" /><Relationship Id="rId16" Type="http://schemas.openxmlformats.org/officeDocument/2006/relationships/tags" Target="../tags/tag205.xml" /><Relationship Id="rId17" Type="http://schemas.openxmlformats.org/officeDocument/2006/relationships/tags" Target="../tags/tag206.xml" /><Relationship Id="rId18" Type="http://schemas.openxmlformats.org/officeDocument/2006/relationships/tags" Target="../tags/tag207.xml" /><Relationship Id="rId19" Type="http://schemas.openxmlformats.org/officeDocument/2006/relationships/tags" Target="../tags/tag208.xml" /><Relationship Id="rId2" Type="http://schemas.openxmlformats.org/officeDocument/2006/relationships/tags" Target="../tags/tag191.xml" /><Relationship Id="rId20" Type="http://schemas.openxmlformats.org/officeDocument/2006/relationships/tags" Target="../tags/tag209.xml" /><Relationship Id="rId21" Type="http://schemas.openxmlformats.org/officeDocument/2006/relationships/tags" Target="../tags/tag210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1.xml" /><Relationship Id="rId11" Type="http://schemas.openxmlformats.org/officeDocument/2006/relationships/tags" Target="../tags/tag232.xml" /><Relationship Id="rId12" Type="http://schemas.openxmlformats.org/officeDocument/2006/relationships/tags" Target="../tags/tag233.xml" /><Relationship Id="rId13" Type="http://schemas.openxmlformats.org/officeDocument/2006/relationships/tags" Target="../tags/tag234.xml" /><Relationship Id="rId14" Type="http://schemas.openxmlformats.org/officeDocument/2006/relationships/tags" Target="../tags/tag235.xml" /><Relationship Id="rId15" Type="http://schemas.openxmlformats.org/officeDocument/2006/relationships/tags" Target="../tags/tag236.xml" /><Relationship Id="rId16" Type="http://schemas.openxmlformats.org/officeDocument/2006/relationships/tags" Target="../tags/tag237.xml" /><Relationship Id="rId17" Type="http://schemas.openxmlformats.org/officeDocument/2006/relationships/tags" Target="../tags/tag238.xml" /><Relationship Id="rId18" Type="http://schemas.openxmlformats.org/officeDocument/2006/relationships/tags" Target="../tags/tag239.xml" /><Relationship Id="rId19" Type="http://schemas.openxmlformats.org/officeDocument/2006/relationships/tags" Target="../tags/tag240.xml" /><Relationship Id="rId2" Type="http://schemas.openxmlformats.org/officeDocument/2006/relationships/tags" Target="../tags/tag223.xml" /><Relationship Id="rId20" Type="http://schemas.openxmlformats.org/officeDocument/2006/relationships/tags" Target="../tags/tag241.xml" /><Relationship Id="rId21" Type="http://schemas.openxmlformats.org/officeDocument/2006/relationships/tags" Target="../tags/tag242.xml" /><Relationship Id="rId22" Type="http://schemas.openxmlformats.org/officeDocument/2006/relationships/tags" Target="../tags/tag243.xml" /><Relationship Id="rId23" Type="http://schemas.openxmlformats.org/officeDocument/2006/relationships/tags" Target="../tags/tag244.xml" /><Relationship Id="rId24" Type="http://schemas.openxmlformats.org/officeDocument/2006/relationships/tags" Target="../tags/tag245.xml" /><Relationship Id="rId25" Type="http://schemas.openxmlformats.org/officeDocument/2006/relationships/tags" Target="../tags/tag246.xml" /><Relationship Id="rId26" Type="http://schemas.openxmlformats.org/officeDocument/2006/relationships/tags" Target="../tags/tag247.xml" /><Relationship Id="rId27" Type="http://schemas.openxmlformats.org/officeDocument/2006/relationships/tags" Target="../tags/tag248.xml" /><Relationship Id="rId28" Type="http://schemas.openxmlformats.org/officeDocument/2006/relationships/tags" Target="../tags/tag249.xml" /><Relationship Id="rId29" Type="http://schemas.openxmlformats.org/officeDocument/2006/relationships/tags" Target="../tags/tag250.xml" /><Relationship Id="rId3" Type="http://schemas.openxmlformats.org/officeDocument/2006/relationships/tags" Target="../tags/tag224.xml" /><Relationship Id="rId30" Type="http://schemas.openxmlformats.org/officeDocument/2006/relationships/tags" Target="../tags/tag251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Relationship Id="rId9" Type="http://schemas.openxmlformats.org/officeDocument/2006/relationships/tags" Target="../tags/tag23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2.xml" /><Relationship Id="rId3" Type="http://schemas.openxmlformats.org/officeDocument/2006/relationships/tags" Target="../tags/tag253.xml" /><Relationship Id="rId4" Type="http://schemas.openxmlformats.org/officeDocument/2006/relationships/tags" Target="../tags/tag25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3.xml" /><Relationship Id="rId11" Type="http://schemas.openxmlformats.org/officeDocument/2006/relationships/tags" Target="../tags/tag264.xml" /><Relationship Id="rId12" Type="http://schemas.openxmlformats.org/officeDocument/2006/relationships/tags" Target="../tags/tag265.xml" /><Relationship Id="rId13" Type="http://schemas.openxmlformats.org/officeDocument/2006/relationships/tags" Target="../tags/tag266.xml" /><Relationship Id="rId14" Type="http://schemas.openxmlformats.org/officeDocument/2006/relationships/tags" Target="../tags/tag267.xml" /><Relationship Id="rId15" Type="http://schemas.openxmlformats.org/officeDocument/2006/relationships/tags" Target="../tags/tag268.xml" /><Relationship Id="rId2" Type="http://schemas.openxmlformats.org/officeDocument/2006/relationships/tags" Target="../tags/tag255.xml" /><Relationship Id="rId3" Type="http://schemas.openxmlformats.org/officeDocument/2006/relationships/tags" Target="../tags/tag256.xml" /><Relationship Id="rId4" Type="http://schemas.openxmlformats.org/officeDocument/2006/relationships/tags" Target="../tags/tag257.xml" /><Relationship Id="rId5" Type="http://schemas.openxmlformats.org/officeDocument/2006/relationships/tags" Target="../tags/tag258.xml" /><Relationship Id="rId6" Type="http://schemas.openxmlformats.org/officeDocument/2006/relationships/tags" Target="../tags/tag259.xml" /><Relationship Id="rId7" Type="http://schemas.openxmlformats.org/officeDocument/2006/relationships/tags" Target="../tags/tag260.xml" /><Relationship Id="rId8" Type="http://schemas.openxmlformats.org/officeDocument/2006/relationships/tags" Target="../tags/tag261.xml" /><Relationship Id="rId9" Type="http://schemas.openxmlformats.org/officeDocument/2006/relationships/tags" Target="../tags/tag26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7.xml" /><Relationship Id="rId11" Type="http://schemas.openxmlformats.org/officeDocument/2006/relationships/tags" Target="../tags/tag278.xml" /><Relationship Id="rId12" Type="http://schemas.openxmlformats.org/officeDocument/2006/relationships/tags" Target="../tags/tag279.xml" /><Relationship Id="rId13" Type="http://schemas.openxmlformats.org/officeDocument/2006/relationships/tags" Target="../tags/tag280.xml" /><Relationship Id="rId14" Type="http://schemas.openxmlformats.org/officeDocument/2006/relationships/tags" Target="../tags/tag281.xml" /><Relationship Id="rId15" Type="http://schemas.openxmlformats.org/officeDocument/2006/relationships/tags" Target="../tags/tag282.xml" /><Relationship Id="rId16" Type="http://schemas.openxmlformats.org/officeDocument/2006/relationships/tags" Target="../tags/tag283.xml" /><Relationship Id="rId17" Type="http://schemas.openxmlformats.org/officeDocument/2006/relationships/tags" Target="../tags/tag284.xml" /><Relationship Id="rId18" Type="http://schemas.openxmlformats.org/officeDocument/2006/relationships/tags" Target="../tags/tag285.xml" /><Relationship Id="rId19" Type="http://schemas.openxmlformats.org/officeDocument/2006/relationships/tags" Target="../tags/tag286.xml" /><Relationship Id="rId2" Type="http://schemas.openxmlformats.org/officeDocument/2006/relationships/tags" Target="../tags/tag269.xml" /><Relationship Id="rId20" Type="http://schemas.openxmlformats.org/officeDocument/2006/relationships/tags" Target="../tags/tag287.xml" /><Relationship Id="rId21" Type="http://schemas.openxmlformats.org/officeDocument/2006/relationships/tags" Target="../tags/tag288.xml" /><Relationship Id="rId22" Type="http://schemas.openxmlformats.org/officeDocument/2006/relationships/tags" Target="../tags/tag289.xml" /><Relationship Id="rId23" Type="http://schemas.openxmlformats.org/officeDocument/2006/relationships/tags" Target="../tags/tag290.xml" /><Relationship Id="rId24" Type="http://schemas.openxmlformats.org/officeDocument/2006/relationships/tags" Target="../tags/tag291.xml" /><Relationship Id="rId25" Type="http://schemas.openxmlformats.org/officeDocument/2006/relationships/tags" Target="../tags/tag292.xml" /><Relationship Id="rId26" Type="http://schemas.openxmlformats.org/officeDocument/2006/relationships/tags" Target="../tags/tag293.xml" /><Relationship Id="rId27" Type="http://schemas.openxmlformats.org/officeDocument/2006/relationships/tags" Target="../tags/tag294.xml" /><Relationship Id="rId28" Type="http://schemas.openxmlformats.org/officeDocument/2006/relationships/tags" Target="../tags/tag295.xml" /><Relationship Id="rId29" Type="http://schemas.openxmlformats.org/officeDocument/2006/relationships/tags" Target="../tags/tag296.xml" /><Relationship Id="rId3" Type="http://schemas.openxmlformats.org/officeDocument/2006/relationships/tags" Target="../tags/tag270.xml" /><Relationship Id="rId30" Type="http://schemas.openxmlformats.org/officeDocument/2006/relationships/tags" Target="../tags/tag297.xml" /><Relationship Id="rId4" Type="http://schemas.openxmlformats.org/officeDocument/2006/relationships/tags" Target="../tags/tag271.xml" /><Relationship Id="rId5" Type="http://schemas.openxmlformats.org/officeDocument/2006/relationships/tags" Target="../tags/tag272.xml" /><Relationship Id="rId6" Type="http://schemas.openxmlformats.org/officeDocument/2006/relationships/tags" Target="../tags/tag273.xml" /><Relationship Id="rId7" Type="http://schemas.openxmlformats.org/officeDocument/2006/relationships/tags" Target="../tags/tag274.xml" /><Relationship Id="rId8" Type="http://schemas.openxmlformats.org/officeDocument/2006/relationships/tags" Target="../tags/tag275.xml" /><Relationship Id="rId9" Type="http://schemas.openxmlformats.org/officeDocument/2006/relationships/tags" Target="../tags/tag27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06.xml" /><Relationship Id="rId11" Type="http://schemas.openxmlformats.org/officeDocument/2006/relationships/tags" Target="../tags/tag307.xml" /><Relationship Id="rId12" Type="http://schemas.openxmlformats.org/officeDocument/2006/relationships/tags" Target="../tags/tag308.xml" /><Relationship Id="rId13" Type="http://schemas.openxmlformats.org/officeDocument/2006/relationships/tags" Target="../tags/tag309.xml" /><Relationship Id="rId14" Type="http://schemas.openxmlformats.org/officeDocument/2006/relationships/tags" Target="../tags/tag310.xml" /><Relationship Id="rId15" Type="http://schemas.openxmlformats.org/officeDocument/2006/relationships/tags" Target="../tags/tag311.xml" /><Relationship Id="rId16" Type="http://schemas.openxmlformats.org/officeDocument/2006/relationships/tags" Target="../tags/tag312.xml" /><Relationship Id="rId17" Type="http://schemas.openxmlformats.org/officeDocument/2006/relationships/tags" Target="../tags/tag313.xml" /><Relationship Id="rId18" Type="http://schemas.openxmlformats.org/officeDocument/2006/relationships/tags" Target="../tags/tag314.xml" /><Relationship Id="rId19" Type="http://schemas.openxmlformats.org/officeDocument/2006/relationships/tags" Target="../tags/tag315.xml" /><Relationship Id="rId2" Type="http://schemas.openxmlformats.org/officeDocument/2006/relationships/tags" Target="../tags/tag298.xml" /><Relationship Id="rId20" Type="http://schemas.openxmlformats.org/officeDocument/2006/relationships/tags" Target="../tags/tag316.xml" /><Relationship Id="rId21" Type="http://schemas.openxmlformats.org/officeDocument/2006/relationships/tags" Target="../tags/tag317.xml" /><Relationship Id="rId3" Type="http://schemas.openxmlformats.org/officeDocument/2006/relationships/tags" Target="../tags/tag299.xml" /><Relationship Id="rId4" Type="http://schemas.openxmlformats.org/officeDocument/2006/relationships/tags" Target="../tags/tag300.xml" /><Relationship Id="rId5" Type="http://schemas.openxmlformats.org/officeDocument/2006/relationships/tags" Target="../tags/tag301.xml" /><Relationship Id="rId6" Type="http://schemas.openxmlformats.org/officeDocument/2006/relationships/tags" Target="../tags/tag302.xml" /><Relationship Id="rId7" Type="http://schemas.openxmlformats.org/officeDocument/2006/relationships/tags" Target="../tags/tag303.xml" /><Relationship Id="rId8" Type="http://schemas.openxmlformats.org/officeDocument/2006/relationships/tags" Target="../tags/tag304.xml" /><Relationship Id="rId9" Type="http://schemas.openxmlformats.org/officeDocument/2006/relationships/tags" Target="../tags/tag30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1610511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558925"/>
            <a:ext cx="10515600" cy="2399030"/>
          </a:xfrm>
        </p:spPr>
        <p:txBody>
          <a:bodyPr wrap="square" anchor="b" anchorCtr="0">
            <a:normAutofit/>
          </a:bodyPr>
          <a:lstStyle/>
          <a:p>
            <a:r>
              <a:rPr lang="zh-CN" altLang="en-US"/>
              <a:t>消化学与消化系统教学设计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5025" y="4345940"/>
            <a:ext cx="10515600" cy="882650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18488" y="2167128"/>
            <a:ext cx="2459736" cy="2505456"/>
          </a:xfrm>
        </p:spPr>
        <p:txBody>
          <a:bodyPr wrap="square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6" name="#项图片_#color-2109&amp;729"/>
          <p:cNvSpPr/>
          <p:nvPr>
            <p:custDataLst>
              <p:tags r:id="rId3"/>
            </p:custDataLst>
          </p:nvPr>
        </p:nvSpPr>
        <p:spPr>
          <a:xfrm>
            <a:off x="5367529" y="527080"/>
            <a:ext cx="811330" cy="811330"/>
          </a:xfrm>
          <a:custGeom>
            <a:rect l="l" t="t" r="r" b="b"/>
            <a:pathLst>
              <a:path w="896112" h="896112">
                <a:moveTo>
                  <a:pt x="18288" y="484632"/>
                </a:moveTo>
                <a:cubicBezTo>
                  <a:pt x="-9144" y="466344"/>
                  <a:pt x="-9144" y="429768"/>
                  <a:pt x="18288" y="411480"/>
                </a:cubicBezTo>
                <a:lnTo>
                  <a:pt x="411480" y="18288"/>
                </a:lnTo>
                <a:cubicBezTo>
                  <a:pt x="429768" y="-9144"/>
                  <a:pt x="466344" y="-9144"/>
                  <a:pt x="484632" y="18288"/>
                </a:cubicBezTo>
                <a:lnTo>
                  <a:pt x="877824" y="411480"/>
                </a:lnTo>
                <a:cubicBezTo>
                  <a:pt x="896112" y="429768"/>
                  <a:pt x="896112" y="466344"/>
                  <a:pt x="877824" y="484632"/>
                </a:cubicBezTo>
                <a:lnTo>
                  <a:pt x="484632" y="877824"/>
                </a:lnTo>
                <a:cubicBezTo>
                  <a:pt x="466344" y="896112"/>
                  <a:pt x="429768" y="896112"/>
                  <a:pt x="411480" y="877824"/>
                </a:cubicBezTo>
                <a:lnTo>
                  <a:pt x="18288" y="484632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5367529" y="527080"/>
            <a:ext cx="811330" cy="8113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lt1">
                    <a:lumMod val="100000"/>
                  </a:schemeClr>
                </a:solidFill>
                <a:latin typeface="+mn-ea"/>
              </a:rPr>
              <a:t>01</a:t>
            </a:r>
            <a:endParaRPr lang="en-US" sz="2800" b="1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6519682" y="593397"/>
            <a:ext cx="4186418" cy="6786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单击添加目录项标题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52" name="#项图片_#color-2109&amp;729"/>
          <p:cNvSpPr/>
          <p:nvPr>
            <p:custDataLst>
              <p:tags r:id="rId6"/>
            </p:custDataLst>
          </p:nvPr>
        </p:nvSpPr>
        <p:spPr>
          <a:xfrm>
            <a:off x="5367529" y="3522586"/>
            <a:ext cx="811330" cy="811330"/>
          </a:xfrm>
          <a:custGeom>
            <a:rect l="l" t="t" r="r" b="b"/>
            <a:pathLst>
              <a:path w="896112" h="896112">
                <a:moveTo>
                  <a:pt x="18288" y="484632"/>
                </a:moveTo>
                <a:cubicBezTo>
                  <a:pt x="-9144" y="466344"/>
                  <a:pt x="-9144" y="429768"/>
                  <a:pt x="18288" y="411480"/>
                </a:cubicBezTo>
                <a:lnTo>
                  <a:pt x="411480" y="18288"/>
                </a:lnTo>
                <a:cubicBezTo>
                  <a:pt x="429768" y="-9144"/>
                  <a:pt x="466344" y="-9144"/>
                  <a:pt x="484632" y="18288"/>
                </a:cubicBezTo>
                <a:lnTo>
                  <a:pt x="877824" y="411480"/>
                </a:lnTo>
                <a:cubicBezTo>
                  <a:pt x="896112" y="429768"/>
                  <a:pt x="896112" y="466344"/>
                  <a:pt x="877824" y="484632"/>
                </a:cubicBezTo>
                <a:lnTo>
                  <a:pt x="484632" y="877824"/>
                </a:lnTo>
                <a:cubicBezTo>
                  <a:pt x="466344" y="896112"/>
                  <a:pt x="429768" y="896112"/>
                  <a:pt x="411480" y="877824"/>
                </a:cubicBezTo>
                <a:lnTo>
                  <a:pt x="18288" y="484632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7"/>
            </p:custDataLst>
          </p:nvPr>
        </p:nvSpPr>
        <p:spPr>
          <a:xfrm>
            <a:off x="5367529" y="3522586"/>
            <a:ext cx="811330" cy="8113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lt1">
                    <a:lumMod val="100000"/>
                  </a:schemeClr>
                </a:solidFill>
                <a:latin typeface="+mn-ea"/>
              </a:rPr>
              <a:t>04</a:t>
            </a:r>
            <a:endParaRPr lang="en-US" sz="2800" b="1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1048856" name="项标题"/>
          <p:cNvSpPr txBox="1"/>
          <p:nvPr>
            <p:custDataLst>
              <p:tags r:id="rId8"/>
            </p:custDataLst>
          </p:nvPr>
        </p:nvSpPr>
        <p:spPr>
          <a:xfrm>
            <a:off x="6519682" y="3588903"/>
            <a:ext cx="4186418" cy="6786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教学方法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58" name="#项图片_#color-2109&amp;729"/>
          <p:cNvSpPr/>
          <p:nvPr>
            <p:custDataLst>
              <p:tags r:id="rId9"/>
            </p:custDataLst>
          </p:nvPr>
        </p:nvSpPr>
        <p:spPr>
          <a:xfrm>
            <a:off x="5367529" y="2524084"/>
            <a:ext cx="811330" cy="811330"/>
          </a:xfrm>
          <a:custGeom>
            <a:rect l="l" t="t" r="r" b="b"/>
            <a:pathLst>
              <a:path w="896112" h="896112">
                <a:moveTo>
                  <a:pt x="18288" y="484632"/>
                </a:moveTo>
                <a:cubicBezTo>
                  <a:pt x="-9144" y="466344"/>
                  <a:pt x="-9144" y="429768"/>
                  <a:pt x="18288" y="411480"/>
                </a:cubicBezTo>
                <a:lnTo>
                  <a:pt x="411480" y="18288"/>
                </a:lnTo>
                <a:cubicBezTo>
                  <a:pt x="429768" y="-9144"/>
                  <a:pt x="466344" y="-9144"/>
                  <a:pt x="484632" y="18288"/>
                </a:cubicBezTo>
                <a:lnTo>
                  <a:pt x="877824" y="411480"/>
                </a:lnTo>
                <a:cubicBezTo>
                  <a:pt x="896112" y="429768"/>
                  <a:pt x="896112" y="466344"/>
                  <a:pt x="877824" y="484632"/>
                </a:cubicBezTo>
                <a:lnTo>
                  <a:pt x="484632" y="877824"/>
                </a:lnTo>
                <a:cubicBezTo>
                  <a:pt x="466344" y="896112"/>
                  <a:pt x="429768" y="896112"/>
                  <a:pt x="411480" y="877824"/>
                </a:cubicBezTo>
                <a:lnTo>
                  <a:pt x="18288" y="484632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1048860" name="序号"/>
          <p:cNvSpPr txBox="1"/>
          <p:nvPr>
            <p:custDataLst>
              <p:tags r:id="rId10"/>
            </p:custDataLst>
          </p:nvPr>
        </p:nvSpPr>
        <p:spPr>
          <a:xfrm>
            <a:off x="5367529" y="2524084"/>
            <a:ext cx="811330" cy="8113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lt1">
                    <a:lumMod val="100000"/>
                  </a:schemeClr>
                </a:solidFill>
                <a:latin typeface="+mn-ea"/>
              </a:rPr>
              <a:t>03</a:t>
            </a:r>
            <a:endParaRPr lang="en-US" sz="2800" b="1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1"/>
            </p:custDataLst>
          </p:nvPr>
        </p:nvSpPr>
        <p:spPr>
          <a:xfrm>
            <a:off x="6519682" y="2590401"/>
            <a:ext cx="4186418" cy="6786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教学内容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64" name="#项图片_#color-2109&amp;729"/>
          <p:cNvSpPr/>
          <p:nvPr>
            <p:custDataLst>
              <p:tags r:id="rId12"/>
            </p:custDataLst>
          </p:nvPr>
        </p:nvSpPr>
        <p:spPr>
          <a:xfrm>
            <a:off x="5367529" y="1525582"/>
            <a:ext cx="811330" cy="811330"/>
          </a:xfrm>
          <a:custGeom>
            <a:rect l="l" t="t" r="r" b="b"/>
            <a:pathLst>
              <a:path w="896112" h="896112">
                <a:moveTo>
                  <a:pt x="18288" y="484632"/>
                </a:moveTo>
                <a:cubicBezTo>
                  <a:pt x="-9144" y="466344"/>
                  <a:pt x="-9144" y="429768"/>
                  <a:pt x="18288" y="411480"/>
                </a:cubicBezTo>
                <a:lnTo>
                  <a:pt x="411480" y="18288"/>
                </a:lnTo>
                <a:cubicBezTo>
                  <a:pt x="429768" y="-9144"/>
                  <a:pt x="466344" y="-9144"/>
                  <a:pt x="484632" y="18288"/>
                </a:cubicBezTo>
                <a:lnTo>
                  <a:pt x="877824" y="411480"/>
                </a:lnTo>
                <a:cubicBezTo>
                  <a:pt x="896112" y="429768"/>
                  <a:pt x="896112" y="466344"/>
                  <a:pt x="877824" y="484632"/>
                </a:cubicBezTo>
                <a:lnTo>
                  <a:pt x="484632" y="877824"/>
                </a:lnTo>
                <a:cubicBezTo>
                  <a:pt x="466344" y="896112"/>
                  <a:pt x="429768" y="896112"/>
                  <a:pt x="411480" y="877824"/>
                </a:cubicBezTo>
                <a:lnTo>
                  <a:pt x="18288" y="484632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3"/>
            </p:custDataLst>
          </p:nvPr>
        </p:nvSpPr>
        <p:spPr>
          <a:xfrm>
            <a:off x="5367529" y="1525582"/>
            <a:ext cx="811330" cy="8113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lt1">
                    <a:lumMod val="100000"/>
                  </a:schemeClr>
                </a:solidFill>
                <a:latin typeface="+mn-ea"/>
              </a:rPr>
              <a:t>02</a:t>
            </a:r>
            <a:endParaRPr lang="en-US" sz="2800" b="1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1048868" name="项标题"/>
          <p:cNvSpPr txBox="1"/>
          <p:nvPr>
            <p:custDataLst>
              <p:tags r:id="rId14"/>
            </p:custDataLst>
          </p:nvPr>
        </p:nvSpPr>
        <p:spPr>
          <a:xfrm>
            <a:off x="6519682" y="1591899"/>
            <a:ext cx="4186418" cy="6786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教学目标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70" name="#项图片_#color-2109&amp;729"/>
          <p:cNvSpPr/>
          <p:nvPr>
            <p:custDataLst>
              <p:tags r:id="rId15"/>
            </p:custDataLst>
          </p:nvPr>
        </p:nvSpPr>
        <p:spPr>
          <a:xfrm>
            <a:off x="5367529" y="4521088"/>
            <a:ext cx="811330" cy="811330"/>
          </a:xfrm>
          <a:custGeom>
            <a:rect l="l" t="t" r="r" b="b"/>
            <a:pathLst>
              <a:path w="896112" h="896112">
                <a:moveTo>
                  <a:pt x="18288" y="484632"/>
                </a:moveTo>
                <a:cubicBezTo>
                  <a:pt x="-9144" y="466344"/>
                  <a:pt x="-9144" y="429768"/>
                  <a:pt x="18288" y="411480"/>
                </a:cubicBezTo>
                <a:lnTo>
                  <a:pt x="411480" y="18288"/>
                </a:lnTo>
                <a:cubicBezTo>
                  <a:pt x="429768" y="-9144"/>
                  <a:pt x="466344" y="-9144"/>
                  <a:pt x="484632" y="18288"/>
                </a:cubicBezTo>
                <a:lnTo>
                  <a:pt x="877824" y="411480"/>
                </a:lnTo>
                <a:cubicBezTo>
                  <a:pt x="896112" y="429768"/>
                  <a:pt x="896112" y="466344"/>
                  <a:pt x="877824" y="484632"/>
                </a:cubicBezTo>
                <a:lnTo>
                  <a:pt x="484632" y="877824"/>
                </a:lnTo>
                <a:cubicBezTo>
                  <a:pt x="466344" y="896112"/>
                  <a:pt x="429768" y="896112"/>
                  <a:pt x="411480" y="877824"/>
                </a:cubicBezTo>
                <a:lnTo>
                  <a:pt x="18288" y="484632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1048872" name="序号"/>
          <p:cNvSpPr txBox="1"/>
          <p:nvPr>
            <p:custDataLst>
              <p:tags r:id="rId16"/>
            </p:custDataLst>
          </p:nvPr>
        </p:nvSpPr>
        <p:spPr>
          <a:xfrm>
            <a:off x="5367529" y="4521088"/>
            <a:ext cx="811330" cy="8113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lt1">
                    <a:lumMod val="100000"/>
                  </a:schemeClr>
                </a:solidFill>
                <a:latin typeface="+mn-ea"/>
              </a:rPr>
              <a:t>05</a:t>
            </a:r>
            <a:endParaRPr lang="en-US" sz="2800" b="1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1048874" name="项标题"/>
          <p:cNvSpPr txBox="1"/>
          <p:nvPr>
            <p:custDataLst>
              <p:tags r:id="rId17"/>
            </p:custDataLst>
          </p:nvPr>
        </p:nvSpPr>
        <p:spPr>
          <a:xfrm>
            <a:off x="6519682" y="4587405"/>
            <a:ext cx="4186418" cy="6786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教学过程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76" name="#项图片_#color-2109&amp;729"/>
          <p:cNvSpPr/>
          <p:nvPr>
            <p:custDataLst>
              <p:tags r:id="rId18"/>
            </p:custDataLst>
          </p:nvPr>
        </p:nvSpPr>
        <p:spPr>
          <a:xfrm>
            <a:off x="5367529" y="5519591"/>
            <a:ext cx="811330" cy="811330"/>
          </a:xfrm>
          <a:custGeom>
            <a:rect l="l" t="t" r="r" b="b"/>
            <a:pathLst>
              <a:path w="896112" h="896112">
                <a:moveTo>
                  <a:pt x="18288" y="484632"/>
                </a:moveTo>
                <a:cubicBezTo>
                  <a:pt x="-9144" y="466344"/>
                  <a:pt x="-9144" y="429768"/>
                  <a:pt x="18288" y="411480"/>
                </a:cubicBezTo>
                <a:lnTo>
                  <a:pt x="411480" y="18288"/>
                </a:lnTo>
                <a:cubicBezTo>
                  <a:pt x="429768" y="-9144"/>
                  <a:pt x="466344" y="-9144"/>
                  <a:pt x="484632" y="18288"/>
                </a:cubicBezTo>
                <a:lnTo>
                  <a:pt x="877824" y="411480"/>
                </a:lnTo>
                <a:cubicBezTo>
                  <a:pt x="896112" y="429768"/>
                  <a:pt x="896112" y="466344"/>
                  <a:pt x="877824" y="484632"/>
                </a:cubicBezTo>
                <a:lnTo>
                  <a:pt x="484632" y="877824"/>
                </a:lnTo>
                <a:cubicBezTo>
                  <a:pt x="466344" y="896112"/>
                  <a:pt x="429768" y="896112"/>
                  <a:pt x="411480" y="877824"/>
                </a:cubicBezTo>
                <a:lnTo>
                  <a:pt x="18288" y="484632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1048878" name="序号"/>
          <p:cNvSpPr txBox="1"/>
          <p:nvPr>
            <p:custDataLst>
              <p:tags r:id="rId19"/>
            </p:custDataLst>
          </p:nvPr>
        </p:nvSpPr>
        <p:spPr>
          <a:xfrm>
            <a:off x="5367529" y="5519591"/>
            <a:ext cx="811330" cy="8113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chemeClr val="lt1">
                    <a:lumMod val="100000"/>
                  </a:schemeClr>
                </a:solidFill>
                <a:latin typeface="+mn-ea"/>
              </a:rPr>
              <a:t>06</a:t>
            </a:r>
            <a:endParaRPr lang="en-US" sz="2800" b="1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0"/>
            </p:custDataLst>
          </p:nvPr>
        </p:nvSpPr>
        <p:spPr>
          <a:xfrm>
            <a:off x="6519682" y="5585908"/>
            <a:ext cx="4186418" cy="6786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教学评价与反馈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3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702812"/>
            <a:ext cx="9144000" cy="2442717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93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269993" y="1554988"/>
            <a:ext cx="1652016" cy="1600200"/>
          </a:xfrm>
        </p:spPr>
        <p:txBody>
          <a:bodyPr wrap="square"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702812"/>
            <a:ext cx="9144000" cy="2442717"/>
          </a:xfrm>
        </p:spPr>
        <p:txBody>
          <a:bodyPr wrap="square">
            <a:normAutofit/>
          </a:bodyPr>
          <a:lstStyle/>
          <a:p>
            <a:r>
              <a:rPr lang="zh-CN" altLang="en-US"/>
              <a:t>教学目标</a:t>
            </a:r>
            <a:endParaRPr lang="zh-CN" altLang="en-US"/>
          </a:p>
        </p:txBody>
      </p:sp>
      <p:sp>
        <p:nvSpPr>
          <p:cNvPr id="10490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269993" y="1554988"/>
            <a:ext cx="1652016" cy="1600200"/>
          </a:xfrm>
        </p:spPr>
        <p:txBody>
          <a:bodyPr wrap="square"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知识目标</a:t>
            </a:r>
            <a:endParaRPr lang="zh-CN" altLang="en-US"/>
          </a:p>
        </p:txBody>
      </p:sp>
      <p:sp>
        <p:nvSpPr>
          <p:cNvPr id="104906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64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6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掌握消化学的基本概念、原理和过程。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6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矩形 69"/>
          <p:cNvSpPr/>
          <p:nvPr>
            <p:custDataLst>
              <p:tags r:id="rId6"/>
            </p:custDataLst>
          </p:nvPr>
        </p:nvSpPr>
        <p:spPr>
          <a:xfrm>
            <a:off x="6398149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文本框 70"/>
          <p:cNvSpPr txBox="1"/>
          <p:nvPr>
            <p:custDataLst>
              <p:tags r:id="rId7"/>
            </p:custDataLst>
          </p:nvPr>
        </p:nvSpPr>
        <p:spPr>
          <a:xfrm>
            <a:off x="6780893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了解消化系统的组成和功能。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7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76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理解消化酶的作用和影响因素。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078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2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4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熟悉消化吸收的过程及其影响因素。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能力目标</a:t>
            </a:r>
            <a:endParaRPr lang="zh-CN" altLang="en-US"/>
          </a:p>
        </p:txBody>
      </p:sp>
      <p:sp>
        <p:nvSpPr>
          <p:cNvPr id="1049126" name="矩形 38"/>
          <p:cNvSpPr/>
          <p:nvPr>
            <p:custDataLst>
              <p:tags r:id="rId2"/>
            </p:custDataLst>
          </p:nvPr>
        </p:nvSpPr>
        <p:spPr>
          <a:xfrm rot="204112">
            <a:off x="14785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矩形 39"/>
          <p:cNvSpPr/>
          <p:nvPr>
            <p:custDataLst>
              <p:tags r:id="rId3"/>
            </p:custDataLst>
          </p:nvPr>
        </p:nvSpPr>
        <p:spPr>
          <a:xfrm>
            <a:off x="14832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0" name="TextBox 2"/>
          <p:cNvSpPr txBox="1"/>
          <p:nvPr>
            <p:custDataLst>
              <p:tags r:id="rId4"/>
            </p:custDataLst>
          </p:nvPr>
        </p:nvSpPr>
        <p:spPr>
          <a:xfrm>
            <a:off x="17205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1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学生能够掌握消化系统的基本功能和组成</a:t>
            </a:r>
            <a:endParaRPr lang="zh-CN" altLang="en-US" sz="31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32" name="矩形 100"/>
          <p:cNvSpPr/>
          <p:nvPr>
            <p:custDataLst>
              <p:tags r:id="rId5"/>
            </p:custDataLst>
          </p:nvPr>
        </p:nvSpPr>
        <p:spPr>
          <a:xfrm rot="204112">
            <a:off x="6612810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4" name="矩形 101"/>
          <p:cNvSpPr/>
          <p:nvPr>
            <p:custDataLst>
              <p:tags r:id="rId6"/>
            </p:custDataLst>
          </p:nvPr>
        </p:nvSpPr>
        <p:spPr>
          <a:xfrm>
            <a:off x="66182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6" name="TextBox 2"/>
          <p:cNvSpPr txBox="1"/>
          <p:nvPr>
            <p:custDataLst>
              <p:tags r:id="rId7"/>
            </p:custDataLst>
          </p:nvPr>
        </p:nvSpPr>
        <p:spPr>
          <a:xfrm>
            <a:off x="6856174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227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学生能够了解消化系统常见疾病的预防和治疗方法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38" name="矩形 122"/>
          <p:cNvSpPr/>
          <p:nvPr>
            <p:custDataLst>
              <p:tags r:id="rId8"/>
            </p:custDataLst>
          </p:nvPr>
        </p:nvSpPr>
        <p:spPr>
          <a:xfrm rot="204112">
            <a:off x="14785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矩形 123"/>
          <p:cNvSpPr/>
          <p:nvPr>
            <p:custDataLst>
              <p:tags r:id="rId9"/>
            </p:custDataLst>
          </p:nvPr>
        </p:nvSpPr>
        <p:spPr>
          <a:xfrm>
            <a:off x="14832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TextBox 2"/>
          <p:cNvSpPr txBox="1"/>
          <p:nvPr>
            <p:custDataLst>
              <p:tags r:id="rId10"/>
            </p:custDataLst>
          </p:nvPr>
        </p:nvSpPr>
        <p:spPr>
          <a:xfrm>
            <a:off x="17198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1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学生能够掌握消化系统疾病的症状和诊断方法</a:t>
            </a:r>
            <a:endParaRPr lang="zh-CN" altLang="en-US" sz="31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44" name="矩形 89"/>
          <p:cNvSpPr/>
          <p:nvPr>
            <p:custDataLst>
              <p:tags r:id="rId11"/>
            </p:custDataLst>
          </p:nvPr>
        </p:nvSpPr>
        <p:spPr>
          <a:xfrm rot="204112">
            <a:off x="6612810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6" name="矩形 90"/>
          <p:cNvSpPr/>
          <p:nvPr>
            <p:custDataLst>
              <p:tags r:id="rId12"/>
            </p:custDataLst>
          </p:nvPr>
        </p:nvSpPr>
        <p:spPr>
          <a:xfrm>
            <a:off x="66182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8" name="TextBox 2"/>
          <p:cNvSpPr txBox="1"/>
          <p:nvPr>
            <p:custDataLst>
              <p:tags r:id="rId13"/>
            </p:custDataLst>
          </p:nvPr>
        </p:nvSpPr>
        <p:spPr>
          <a:xfrm>
            <a:off x="6854822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7227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学生能够了解消化系统疾病的治疗方案和注意事项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情感态度与价值观</a:t>
            </a:r>
            <a:endParaRPr lang="zh-CN" altLang="en-US"/>
          </a:p>
        </p:txBody>
      </p:sp>
      <p:sp>
        <p:nvSpPr>
          <p:cNvPr id="104919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15933" y="1551627"/>
            <a:ext cx="842420" cy="245126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36755" y="4282386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8"/>
          <p:cNvSpPr/>
          <p:nvPr>
            <p:custDataLst>
              <p:tags r:id="rId4"/>
            </p:custDataLst>
          </p:nvPr>
        </p:nvSpPr>
        <p:spPr>
          <a:xfrm>
            <a:off x="6437029" y="2352936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9"/>
          <p:cNvSpPr/>
          <p:nvPr>
            <p:custDataLst>
              <p:tags r:id="rId5"/>
            </p:custDataLst>
          </p:nvPr>
        </p:nvSpPr>
        <p:spPr>
          <a:xfrm flipV="1">
            <a:off x="6311470" y="1723246"/>
            <a:ext cx="2451261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99832" y="1552258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521916" y="4282386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4"/>
          <p:cNvSpPr/>
          <p:nvPr>
            <p:custDataLst>
              <p:tags r:id="rId8"/>
            </p:custDataLst>
          </p:nvPr>
        </p:nvSpPr>
        <p:spPr>
          <a:xfrm>
            <a:off x="822190" y="2352936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5"/>
          <p:cNvSpPr/>
          <p:nvPr>
            <p:custDataLst>
              <p:tags r:id="rId9"/>
            </p:custDataLst>
          </p:nvPr>
        </p:nvSpPr>
        <p:spPr>
          <a:xfrm flipV="1">
            <a:off x="696000" y="1723246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22190" y="3051400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培养学生对消化学和消化系统的好奇心和探究欲望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7029" y="3051400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培养学生的团队合作精神和交流沟通能力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80127" y="1564877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01579" y="4295005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1"/>
          <p:cNvSpPr/>
          <p:nvPr>
            <p:custDataLst>
              <p:tags r:id="rId14"/>
            </p:custDataLst>
          </p:nvPr>
        </p:nvSpPr>
        <p:spPr>
          <a:xfrm>
            <a:off x="3701854" y="2364924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2"/>
          <p:cNvSpPr/>
          <p:nvPr>
            <p:custDataLst>
              <p:tags r:id="rId15"/>
            </p:custDataLst>
          </p:nvPr>
        </p:nvSpPr>
        <p:spPr>
          <a:xfrm flipV="1">
            <a:off x="3576294" y="1736496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0478" y="1589485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1930" y="4318351"/>
            <a:ext cx="800837" cy="220104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25"/>
          <p:cNvSpPr/>
          <p:nvPr>
            <p:custDataLst>
              <p:tags r:id="rId18"/>
            </p:custDataLst>
          </p:nvPr>
        </p:nvSpPr>
        <p:spPr>
          <a:xfrm>
            <a:off x="9171574" y="2389531"/>
            <a:ext cx="2201045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6"/>
          <p:cNvSpPr/>
          <p:nvPr>
            <p:custDataLst>
              <p:tags r:id="rId19"/>
            </p:custDataLst>
          </p:nvPr>
        </p:nvSpPr>
        <p:spPr>
          <a:xfrm flipV="1">
            <a:off x="9046645" y="1761103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172205" y="3087995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增强学生对自然和生命的敬畏之心，树立环保意识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1854" y="3063388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引导学生关注身体健康，养成良好的饮食习惯和生活方式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702812"/>
            <a:ext cx="9144000" cy="2442717"/>
          </a:xfrm>
        </p:spPr>
        <p:txBody>
          <a:bodyPr wrap="square">
            <a:normAutofit/>
          </a:bodyPr>
          <a:lstStyle/>
          <a:p>
            <a:r>
              <a:rPr lang="zh-CN" altLang="en-US"/>
              <a:t>教学内容</a:t>
            </a:r>
            <a:endParaRPr lang="zh-CN" altLang="en-US"/>
          </a:p>
        </p:txBody>
      </p:sp>
      <p:sp>
        <p:nvSpPr>
          <p:cNvPr id="10492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269993" y="1554988"/>
            <a:ext cx="1652016" cy="1600200"/>
          </a:xfrm>
        </p:spPr>
        <p:txBody>
          <a:bodyPr wrap="square"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消化系统概述</a:t>
            </a:r>
            <a:endParaRPr lang="zh-CN" altLang="en-US"/>
          </a:p>
        </p:txBody>
      </p:sp>
      <p:sp>
        <p:nvSpPr>
          <p:cNvPr id="1049332" name="椭圆 262"/>
          <p:cNvSpPr/>
          <p:nvPr>
            <p:custDataLst>
              <p:tags r:id="rId2"/>
            </p:custDataLst>
          </p:nvPr>
        </p:nvSpPr>
        <p:spPr>
          <a:xfrm>
            <a:off x="2473907" y="4019379"/>
            <a:ext cx="7243683" cy="189511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63"/>
          <p:cNvSpPr/>
          <p:nvPr>
            <p:custDataLst>
              <p:tags r:id="rId3"/>
            </p:custDataLst>
          </p:nvPr>
        </p:nvSpPr>
        <p:spPr>
          <a:xfrm>
            <a:off x="3312992" y="4098526"/>
            <a:ext cx="5492051" cy="162745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64"/>
          <p:cNvSpPr/>
          <p:nvPr>
            <p:custDataLst>
              <p:tags r:id="rId4"/>
            </p:custDataLst>
          </p:nvPr>
        </p:nvSpPr>
        <p:spPr>
          <a:xfrm>
            <a:off x="4098669" y="4331462"/>
            <a:ext cx="3919811" cy="116155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65"/>
          <p:cNvSpPr/>
          <p:nvPr>
            <p:custDataLst>
              <p:tags r:id="rId5"/>
            </p:custDataLst>
          </p:nvPr>
        </p:nvSpPr>
        <p:spPr>
          <a:xfrm>
            <a:off x="4762730" y="4528364"/>
            <a:ext cx="2591443" cy="76792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6"/>
          <p:cNvSpPr/>
          <p:nvPr>
            <p:custDataLst>
              <p:tags r:id="rId6"/>
            </p:custDataLst>
          </p:nvPr>
        </p:nvSpPr>
        <p:spPr>
          <a:xfrm>
            <a:off x="5443521" y="4729770"/>
            <a:ext cx="1490611" cy="44171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22406" y="4656415"/>
            <a:ext cx="0" cy="83439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68"/>
          <p:cNvSpPr/>
          <p:nvPr>
            <p:custDataLst>
              <p:tags r:id="rId8"/>
            </p:custDataLst>
          </p:nvPr>
        </p:nvSpPr>
        <p:spPr>
          <a:xfrm flipV="1">
            <a:off x="2832320" y="4473026"/>
            <a:ext cx="172178" cy="17217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9"/>
          <p:cNvSpPr/>
          <p:nvPr>
            <p:custDataLst>
              <p:tags r:id="rId9"/>
            </p:custDataLst>
          </p:nvPr>
        </p:nvSpPr>
        <p:spPr>
          <a:xfrm flipV="1">
            <a:off x="2873502" y="4514851"/>
            <a:ext cx="89211" cy="8920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70"/>
          <p:cNvSpPr/>
          <p:nvPr>
            <p:custDataLst>
              <p:tags r:id="rId10"/>
            </p:custDataLst>
          </p:nvPr>
        </p:nvSpPr>
        <p:spPr>
          <a:xfrm flipV="1">
            <a:off x="7763874" y="3671262"/>
            <a:ext cx="103649" cy="103646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15995" y="3784513"/>
            <a:ext cx="0" cy="189511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72"/>
          <p:cNvSpPr/>
          <p:nvPr>
            <p:custDataLst>
              <p:tags r:id="rId12"/>
            </p:custDataLst>
          </p:nvPr>
        </p:nvSpPr>
        <p:spPr>
          <a:xfrm flipV="1">
            <a:off x="4045261" y="3547716"/>
            <a:ext cx="381649" cy="381637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35085" y="3960824"/>
            <a:ext cx="0" cy="100137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17830" y="3653245"/>
            <a:ext cx="0" cy="83439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0" name="椭圆 275"/>
          <p:cNvSpPr/>
          <p:nvPr>
            <p:custDataLst>
              <p:tags r:id="rId15"/>
            </p:custDataLst>
          </p:nvPr>
        </p:nvSpPr>
        <p:spPr>
          <a:xfrm flipV="1">
            <a:off x="7027744" y="3469856"/>
            <a:ext cx="172178" cy="17217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76"/>
          <p:cNvSpPr/>
          <p:nvPr>
            <p:custDataLst>
              <p:tags r:id="rId16"/>
            </p:custDataLst>
          </p:nvPr>
        </p:nvSpPr>
        <p:spPr>
          <a:xfrm flipV="1">
            <a:off x="7068926" y="3511682"/>
            <a:ext cx="89211" cy="8920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77"/>
          <p:cNvSpPr/>
          <p:nvPr>
            <p:custDataLst>
              <p:tags r:id="rId17"/>
            </p:custDataLst>
          </p:nvPr>
        </p:nvSpPr>
        <p:spPr>
          <a:xfrm flipV="1">
            <a:off x="3797525" y="4317306"/>
            <a:ext cx="103649" cy="103646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49646" y="4430557"/>
            <a:ext cx="0" cy="109579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79"/>
          <p:cNvSpPr/>
          <p:nvPr>
            <p:custDataLst>
              <p:tags r:id="rId19"/>
            </p:custDataLst>
          </p:nvPr>
        </p:nvSpPr>
        <p:spPr>
          <a:xfrm flipV="1">
            <a:off x="8494856" y="4549599"/>
            <a:ext cx="259967" cy="25995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23550" y="4837873"/>
            <a:ext cx="0" cy="40653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8" name="椭圆 281"/>
          <p:cNvSpPr/>
          <p:nvPr>
            <p:custDataLst>
              <p:tags r:id="rId21"/>
            </p:custDataLst>
          </p:nvPr>
        </p:nvSpPr>
        <p:spPr>
          <a:xfrm flipV="1">
            <a:off x="4969927" y="4856534"/>
            <a:ext cx="322017" cy="32200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28221" y="5229746"/>
            <a:ext cx="0" cy="71135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图形 15"/>
          <p:cNvSpPr/>
          <p:nvPr>
            <p:custDataLst>
              <p:tags r:id="rId23"/>
            </p:custDataLst>
          </p:nvPr>
        </p:nvSpPr>
        <p:spPr>
          <a:xfrm>
            <a:off x="5036205" y="4925385"/>
            <a:ext cx="184130" cy="17941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2" name="图形 19"/>
          <p:cNvSpPr/>
          <p:nvPr>
            <p:custDataLst>
              <p:tags r:id="rId24"/>
            </p:custDataLst>
          </p:nvPr>
        </p:nvSpPr>
        <p:spPr>
          <a:xfrm>
            <a:off x="8561777" y="4622311"/>
            <a:ext cx="126102" cy="113556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4" name="图形 27"/>
          <p:cNvSpPr/>
          <p:nvPr>
            <p:custDataLst>
              <p:tags r:id="rId25"/>
            </p:custDataLst>
          </p:nvPr>
        </p:nvSpPr>
        <p:spPr>
          <a:xfrm>
            <a:off x="4146929" y="3669975"/>
            <a:ext cx="178327" cy="137153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6" name="任意多边形: 形状 286"/>
          <p:cNvSpPr/>
          <p:nvPr>
            <p:custDataLst>
              <p:tags r:id="rId26"/>
            </p:custDataLst>
          </p:nvPr>
        </p:nvSpPr>
        <p:spPr>
          <a:xfrm>
            <a:off x="5434513" y="3619785"/>
            <a:ext cx="1322436" cy="1322442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8" name="正文"/>
          <p:cNvSpPr txBox="1"/>
          <p:nvPr>
            <p:custDataLst>
              <p:tags r:id="rId27"/>
            </p:custDataLst>
          </p:nvPr>
        </p:nvSpPr>
        <p:spPr>
          <a:xfrm>
            <a:off x="696000" y="3691210"/>
            <a:ext cx="2124809" cy="796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消化系统的组成：包括口腔、食管、胃、小肠、大肠等器官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28"/>
            </p:custDataLst>
          </p:nvPr>
        </p:nvSpPr>
        <p:spPr>
          <a:xfrm>
            <a:off x="9371262" y="3691210"/>
            <a:ext cx="2124809" cy="796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消化系统与人体健康的关系：消化系统正常运作是人体健康的重要保障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正文"/>
          <p:cNvSpPr txBox="1"/>
          <p:nvPr>
            <p:custDataLst>
              <p:tags r:id="rId29"/>
            </p:custDataLst>
          </p:nvPr>
        </p:nvSpPr>
        <p:spPr>
          <a:xfrm>
            <a:off x="7051553" y="1600576"/>
            <a:ext cx="2124809" cy="796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83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消化过程：食物的消化从口腔开始，经过胃和小肠的消化和吸收，最终在大肠形成粪便排出体外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30"/>
            </p:custDataLst>
          </p:nvPr>
        </p:nvSpPr>
        <p:spPr>
          <a:xfrm>
            <a:off x="3015709" y="1600576"/>
            <a:ext cx="2124809" cy="796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1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消化系统的功能：将食物转化为可被身体吸收和利用的营养物质</a:t>
            </a:r>
            <a:endParaRPr lang="zh-CN" altLang="en-US" sz="11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消化酶的作用与分类</a:t>
            </a:r>
            <a:endParaRPr lang="zh-CN" altLang="en-US"/>
          </a:p>
        </p:txBody>
      </p:sp>
      <p:sp>
        <p:nvSpPr>
          <p:cNvPr id="1049416" name="任意多边形 35"/>
          <p:cNvSpPr/>
          <p:nvPr>
            <p:custDataLst>
              <p:tags r:id="rId2"/>
            </p:custDataLst>
          </p:nvPr>
        </p:nvSpPr>
        <p:spPr>
          <a:xfrm>
            <a:off x="696000" y="1429374"/>
            <a:ext cx="10800625" cy="1028214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18" name="任意多边形 39"/>
          <p:cNvSpPr/>
          <p:nvPr>
            <p:custDataLst>
              <p:tags r:id="rId3"/>
            </p:custDataLst>
          </p:nvPr>
        </p:nvSpPr>
        <p:spPr>
          <a:xfrm>
            <a:off x="777932" y="1518186"/>
            <a:ext cx="10637387" cy="851216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43" name="直接连接符 40"/>
          <p:cNvCxnSpPr/>
          <p:nvPr>
            <p:custDataLst>
              <p:tags r:id="rId4"/>
            </p:custDataLst>
          </p:nvPr>
        </p:nvCxnSpPr>
        <p:spPr>
          <a:xfrm flipH="1">
            <a:off x="2063199" y="1738338"/>
            <a:ext cx="0" cy="425295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20" name="正文"/>
          <p:cNvSpPr txBox="1"/>
          <p:nvPr>
            <p:custDataLst>
              <p:tags r:id="rId5"/>
            </p:custDataLst>
          </p:nvPr>
        </p:nvSpPr>
        <p:spPr>
          <a:xfrm>
            <a:off x="2322755" y="1503801"/>
            <a:ext cx="8871160" cy="865601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消化酶的作用：水解食物中的糖类、脂肪和蛋白质，使其易于吸收。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22" name="矩形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1003714" y="1500048"/>
            <a:ext cx="886240" cy="8868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24" name="任意多边形 45"/>
          <p:cNvSpPr/>
          <p:nvPr>
            <p:custDataLst>
              <p:tags r:id="rId7"/>
            </p:custDataLst>
          </p:nvPr>
        </p:nvSpPr>
        <p:spPr>
          <a:xfrm>
            <a:off x="696000" y="2647720"/>
            <a:ext cx="10800625" cy="1028214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26" name="任意多边形 46"/>
          <p:cNvSpPr/>
          <p:nvPr>
            <p:custDataLst>
              <p:tags r:id="rId8"/>
            </p:custDataLst>
          </p:nvPr>
        </p:nvSpPr>
        <p:spPr>
          <a:xfrm>
            <a:off x="777932" y="2736532"/>
            <a:ext cx="10637387" cy="851216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45" name="直接连接符 47"/>
          <p:cNvCxnSpPr/>
          <p:nvPr>
            <p:custDataLst>
              <p:tags r:id="rId9"/>
            </p:custDataLst>
          </p:nvPr>
        </p:nvCxnSpPr>
        <p:spPr>
          <a:xfrm flipH="1">
            <a:off x="2063199" y="2956684"/>
            <a:ext cx="0" cy="425295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28" name="正文"/>
          <p:cNvSpPr txBox="1"/>
          <p:nvPr>
            <p:custDataLst>
              <p:tags r:id="rId10"/>
            </p:custDataLst>
          </p:nvPr>
        </p:nvSpPr>
        <p:spPr>
          <a:xfrm>
            <a:off x="2322755" y="2722147"/>
            <a:ext cx="8871160" cy="865601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消化酶的分类：按照水解的对象，消化酶可以分为糖酶、脂肪酶和蛋白酶。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30" name="矩形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1003714" y="2718394"/>
            <a:ext cx="886240" cy="8868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32" name="任意多边形 51"/>
          <p:cNvSpPr/>
          <p:nvPr>
            <p:custDataLst>
              <p:tags r:id="rId12"/>
            </p:custDataLst>
          </p:nvPr>
        </p:nvSpPr>
        <p:spPr>
          <a:xfrm>
            <a:off x="696000" y="3866066"/>
            <a:ext cx="10800625" cy="1028214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34" name="任意多边形 52"/>
          <p:cNvSpPr/>
          <p:nvPr>
            <p:custDataLst>
              <p:tags r:id="rId13"/>
            </p:custDataLst>
          </p:nvPr>
        </p:nvSpPr>
        <p:spPr>
          <a:xfrm>
            <a:off x="777932" y="3954878"/>
            <a:ext cx="10637387" cy="851216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47" name="直接连接符 53"/>
          <p:cNvCxnSpPr/>
          <p:nvPr>
            <p:custDataLst>
              <p:tags r:id="rId14"/>
            </p:custDataLst>
          </p:nvPr>
        </p:nvCxnSpPr>
        <p:spPr>
          <a:xfrm flipH="1">
            <a:off x="2063199" y="4175031"/>
            <a:ext cx="0" cy="425295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36" name="正文"/>
          <p:cNvSpPr txBox="1"/>
          <p:nvPr>
            <p:custDataLst>
              <p:tags r:id="rId15"/>
            </p:custDataLst>
          </p:nvPr>
        </p:nvSpPr>
        <p:spPr>
          <a:xfrm>
            <a:off x="2322755" y="3940493"/>
            <a:ext cx="8871160" cy="865601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消化酶的来源：主要来源于消化道分泌的消化液和胰腺、小肠等器官分泌的消化酶。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38" name="矩形 55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1003714" y="3936740"/>
            <a:ext cx="886240" cy="8868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40" name="任意多边形 57"/>
          <p:cNvSpPr/>
          <p:nvPr>
            <p:custDataLst>
              <p:tags r:id="rId17"/>
            </p:custDataLst>
          </p:nvPr>
        </p:nvSpPr>
        <p:spPr>
          <a:xfrm>
            <a:off x="696000" y="5084412"/>
            <a:ext cx="10800625" cy="1028214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442" name="任意多边形 58"/>
          <p:cNvSpPr/>
          <p:nvPr>
            <p:custDataLst>
              <p:tags r:id="rId18"/>
            </p:custDataLst>
          </p:nvPr>
        </p:nvSpPr>
        <p:spPr>
          <a:xfrm>
            <a:off x="777932" y="5173224"/>
            <a:ext cx="10637387" cy="851216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49" name="直接连接符 59"/>
          <p:cNvCxnSpPr/>
          <p:nvPr>
            <p:custDataLst>
              <p:tags r:id="rId19"/>
            </p:custDataLst>
          </p:nvPr>
        </p:nvCxnSpPr>
        <p:spPr>
          <a:xfrm flipH="1">
            <a:off x="2063199" y="5393377"/>
            <a:ext cx="0" cy="425295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44" name="正文"/>
          <p:cNvSpPr txBox="1"/>
          <p:nvPr>
            <p:custDataLst>
              <p:tags r:id="rId20"/>
            </p:custDataLst>
          </p:nvPr>
        </p:nvSpPr>
        <p:spPr>
          <a:xfrm>
            <a:off x="2322755" y="5158839"/>
            <a:ext cx="8871160" cy="865601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消化酶的活性：消化酶的活性受到多种因素的影响，如温度、酸碱度等。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46" name="矩形 61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1003714" y="5155086"/>
            <a:ext cx="886240" cy="8868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消化系统的功能与作用</a:t>
            </a:r>
            <a:endParaRPr lang="zh-CN" altLang="en-US"/>
          </a:p>
        </p:txBody>
      </p:sp>
      <p:sp>
        <p:nvSpPr>
          <p:cNvPr id="104948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90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2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消化系统的功能：将食物转化为可被身体吸收和利用的营养物质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49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矩形 69"/>
          <p:cNvSpPr/>
          <p:nvPr>
            <p:custDataLst>
              <p:tags r:id="rId6"/>
            </p:custDataLst>
          </p:nvPr>
        </p:nvSpPr>
        <p:spPr>
          <a:xfrm>
            <a:off x="6398149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8" name="文本框 70"/>
          <p:cNvSpPr txBox="1"/>
          <p:nvPr>
            <p:custDataLst>
              <p:tags r:id="rId7"/>
            </p:custDataLst>
          </p:nvPr>
        </p:nvSpPr>
        <p:spPr>
          <a:xfrm>
            <a:off x="6780893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消化系统的作用：为身体提供所需的能量和养分，维持身体的正常生理功能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0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02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消化系统的组成：口腔、食管、胃、小肠、大肠等器官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0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8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0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消化过程：食物的摄入、机械性消化、化学性消化和吸收等阶段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消化系统的疾病与防治</a:t>
            </a:r>
            <a:endParaRPr lang="zh-CN" altLang="en-US"/>
          </a:p>
        </p:txBody>
      </p:sp>
      <p:sp>
        <p:nvSpPr>
          <p:cNvPr id="1049552" name="椭圆 262"/>
          <p:cNvSpPr/>
          <p:nvPr>
            <p:custDataLst>
              <p:tags r:id="rId2"/>
            </p:custDataLst>
          </p:nvPr>
        </p:nvSpPr>
        <p:spPr>
          <a:xfrm>
            <a:off x="2473907" y="4019379"/>
            <a:ext cx="7243683" cy="189511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3"/>
          <p:cNvSpPr/>
          <p:nvPr>
            <p:custDataLst>
              <p:tags r:id="rId3"/>
            </p:custDataLst>
          </p:nvPr>
        </p:nvSpPr>
        <p:spPr>
          <a:xfrm>
            <a:off x="3312992" y="4098526"/>
            <a:ext cx="5492051" cy="162745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4"/>
          <p:cNvSpPr/>
          <p:nvPr>
            <p:custDataLst>
              <p:tags r:id="rId4"/>
            </p:custDataLst>
          </p:nvPr>
        </p:nvSpPr>
        <p:spPr>
          <a:xfrm>
            <a:off x="4098669" y="4331462"/>
            <a:ext cx="3919811" cy="116155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5"/>
          <p:cNvSpPr/>
          <p:nvPr>
            <p:custDataLst>
              <p:tags r:id="rId5"/>
            </p:custDataLst>
          </p:nvPr>
        </p:nvSpPr>
        <p:spPr>
          <a:xfrm>
            <a:off x="4762730" y="4528364"/>
            <a:ext cx="2591443" cy="76792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6"/>
          <p:cNvSpPr/>
          <p:nvPr>
            <p:custDataLst>
              <p:tags r:id="rId6"/>
            </p:custDataLst>
          </p:nvPr>
        </p:nvSpPr>
        <p:spPr>
          <a:xfrm>
            <a:off x="5443521" y="4729770"/>
            <a:ext cx="1490611" cy="44171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22406" y="4656415"/>
            <a:ext cx="0" cy="83439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椭圆 268"/>
          <p:cNvSpPr/>
          <p:nvPr>
            <p:custDataLst>
              <p:tags r:id="rId8"/>
            </p:custDataLst>
          </p:nvPr>
        </p:nvSpPr>
        <p:spPr>
          <a:xfrm flipV="1">
            <a:off x="2832320" y="4473026"/>
            <a:ext cx="172178" cy="17217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69"/>
          <p:cNvSpPr/>
          <p:nvPr>
            <p:custDataLst>
              <p:tags r:id="rId9"/>
            </p:custDataLst>
          </p:nvPr>
        </p:nvSpPr>
        <p:spPr>
          <a:xfrm flipV="1">
            <a:off x="2873502" y="4514851"/>
            <a:ext cx="89211" cy="8920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70"/>
          <p:cNvSpPr/>
          <p:nvPr>
            <p:custDataLst>
              <p:tags r:id="rId10"/>
            </p:custDataLst>
          </p:nvPr>
        </p:nvSpPr>
        <p:spPr>
          <a:xfrm flipV="1">
            <a:off x="7763874" y="3671262"/>
            <a:ext cx="103649" cy="103646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15995" y="3784513"/>
            <a:ext cx="0" cy="189511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72"/>
          <p:cNvSpPr/>
          <p:nvPr>
            <p:custDataLst>
              <p:tags r:id="rId12"/>
            </p:custDataLst>
          </p:nvPr>
        </p:nvSpPr>
        <p:spPr>
          <a:xfrm flipV="1">
            <a:off x="4045261" y="3547716"/>
            <a:ext cx="381649" cy="381637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35085" y="3960824"/>
            <a:ext cx="0" cy="100137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17830" y="3653245"/>
            <a:ext cx="0" cy="83439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75"/>
          <p:cNvSpPr/>
          <p:nvPr>
            <p:custDataLst>
              <p:tags r:id="rId15"/>
            </p:custDataLst>
          </p:nvPr>
        </p:nvSpPr>
        <p:spPr>
          <a:xfrm flipV="1">
            <a:off x="7027744" y="3469856"/>
            <a:ext cx="172178" cy="17217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76"/>
          <p:cNvSpPr/>
          <p:nvPr>
            <p:custDataLst>
              <p:tags r:id="rId16"/>
            </p:custDataLst>
          </p:nvPr>
        </p:nvSpPr>
        <p:spPr>
          <a:xfrm flipV="1">
            <a:off x="7068926" y="3511682"/>
            <a:ext cx="89211" cy="8920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77"/>
          <p:cNvSpPr/>
          <p:nvPr>
            <p:custDataLst>
              <p:tags r:id="rId17"/>
            </p:custDataLst>
          </p:nvPr>
        </p:nvSpPr>
        <p:spPr>
          <a:xfrm flipV="1">
            <a:off x="3797525" y="4317306"/>
            <a:ext cx="103649" cy="103646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49646" y="4430557"/>
            <a:ext cx="0" cy="109579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9"/>
          <p:cNvSpPr/>
          <p:nvPr>
            <p:custDataLst>
              <p:tags r:id="rId19"/>
            </p:custDataLst>
          </p:nvPr>
        </p:nvSpPr>
        <p:spPr>
          <a:xfrm flipV="1">
            <a:off x="8494856" y="4549599"/>
            <a:ext cx="259967" cy="25995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23550" y="4837873"/>
            <a:ext cx="0" cy="40653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81"/>
          <p:cNvSpPr/>
          <p:nvPr>
            <p:custDataLst>
              <p:tags r:id="rId21"/>
            </p:custDataLst>
          </p:nvPr>
        </p:nvSpPr>
        <p:spPr>
          <a:xfrm flipV="1">
            <a:off x="4969927" y="4856534"/>
            <a:ext cx="322017" cy="32200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28221" y="5229746"/>
            <a:ext cx="0" cy="71135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图形 15"/>
          <p:cNvSpPr/>
          <p:nvPr>
            <p:custDataLst>
              <p:tags r:id="rId23"/>
            </p:custDataLst>
          </p:nvPr>
        </p:nvSpPr>
        <p:spPr>
          <a:xfrm>
            <a:off x="5036205" y="4925385"/>
            <a:ext cx="184130" cy="17941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82" name="图形 19"/>
          <p:cNvSpPr/>
          <p:nvPr>
            <p:custDataLst>
              <p:tags r:id="rId24"/>
            </p:custDataLst>
          </p:nvPr>
        </p:nvSpPr>
        <p:spPr>
          <a:xfrm>
            <a:off x="8561777" y="4622311"/>
            <a:ext cx="126102" cy="113556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84" name="图形 27"/>
          <p:cNvSpPr/>
          <p:nvPr>
            <p:custDataLst>
              <p:tags r:id="rId25"/>
            </p:custDataLst>
          </p:nvPr>
        </p:nvSpPr>
        <p:spPr>
          <a:xfrm>
            <a:off x="4146929" y="3669975"/>
            <a:ext cx="178327" cy="137153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86" name="任意多边形: 形状 286"/>
          <p:cNvSpPr/>
          <p:nvPr>
            <p:custDataLst>
              <p:tags r:id="rId26"/>
            </p:custDataLst>
          </p:nvPr>
        </p:nvSpPr>
        <p:spPr>
          <a:xfrm>
            <a:off x="5434513" y="3619785"/>
            <a:ext cx="1322436" cy="1322442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88" name="正文"/>
          <p:cNvSpPr txBox="1"/>
          <p:nvPr>
            <p:custDataLst>
              <p:tags r:id="rId27"/>
            </p:custDataLst>
          </p:nvPr>
        </p:nvSpPr>
        <p:spPr>
          <a:xfrm>
            <a:off x="696000" y="3691210"/>
            <a:ext cx="2124809" cy="796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常见消化系统疾病：胃炎、胃溃疡、肠炎等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28"/>
            </p:custDataLst>
          </p:nvPr>
        </p:nvSpPr>
        <p:spPr>
          <a:xfrm>
            <a:off x="9371262" y="3691210"/>
            <a:ext cx="2124809" cy="796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预防为主：提高自我保健意识，及时发现并治疗疾病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9"/>
            </p:custDataLst>
          </p:nvPr>
        </p:nvSpPr>
        <p:spPr>
          <a:xfrm>
            <a:off x="7051553" y="1600576"/>
            <a:ext cx="2124809" cy="796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防治方法：调整饮食结构、保持良好生活习惯、定期检查等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30"/>
            </p:custDataLst>
          </p:nvPr>
        </p:nvSpPr>
        <p:spPr>
          <a:xfrm>
            <a:off x="3015709" y="1600576"/>
            <a:ext cx="2124809" cy="796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病因分析：饮食不规律、不良生活习惯等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6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702812"/>
            <a:ext cx="9144000" cy="2442717"/>
          </a:xfrm>
        </p:spPr>
        <p:txBody>
          <a:bodyPr wrap="square">
            <a:normAutofit/>
          </a:bodyPr>
          <a:lstStyle/>
          <a:p>
            <a:r>
              <a:rPr lang="zh-CN" altLang="en-US"/>
              <a:t>教学方法</a:t>
            </a:r>
            <a:endParaRPr lang="zh-CN" altLang="en-US"/>
          </a:p>
        </p:txBody>
      </p:sp>
      <p:sp>
        <p:nvSpPr>
          <p:cNvPr id="10496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269993" y="1554988"/>
            <a:ext cx="1652016" cy="1600200"/>
          </a:xfrm>
        </p:spPr>
        <p:txBody>
          <a:bodyPr wrap="square">
            <a:norm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多媒体教学</a:t>
            </a:r>
            <a:endParaRPr lang="zh-CN" altLang="en-US"/>
          </a:p>
        </p:txBody>
      </p:sp>
      <p:sp>
        <p:nvSpPr>
          <p:cNvPr id="1049698" name="弧形 58"/>
          <p:cNvSpPr/>
          <p:nvPr>
            <p:custDataLst>
              <p:tags r:id="rId2"/>
            </p:custDataLst>
          </p:nvPr>
        </p:nvSpPr>
        <p:spPr>
          <a:xfrm>
            <a:off x="8079645" y="2062823"/>
            <a:ext cx="3417145" cy="341714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0" name="弧形 57"/>
          <p:cNvSpPr/>
          <p:nvPr>
            <p:custDataLst>
              <p:tags r:id="rId3"/>
            </p:custDataLst>
          </p:nvPr>
        </p:nvSpPr>
        <p:spPr>
          <a:xfrm>
            <a:off x="696000" y="2062823"/>
            <a:ext cx="3417145" cy="341714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2" name="椭圆 22"/>
          <p:cNvSpPr/>
          <p:nvPr>
            <p:custDataLst>
              <p:tags r:id="rId4"/>
            </p:custDataLst>
          </p:nvPr>
        </p:nvSpPr>
        <p:spPr>
          <a:xfrm>
            <a:off x="8415559" y="2334138"/>
            <a:ext cx="2873725" cy="2873725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4" name="椭圆 23"/>
          <p:cNvSpPr/>
          <p:nvPr>
            <p:custDataLst>
              <p:tags r:id="rId5"/>
            </p:custDataLst>
          </p:nvPr>
        </p:nvSpPr>
        <p:spPr>
          <a:xfrm>
            <a:off x="8795769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6" name="正文"/>
          <p:cNvSpPr txBox="1"/>
          <p:nvPr>
            <p:custDataLst>
              <p:tags r:id="rId6"/>
            </p:custDataLst>
          </p:nvPr>
        </p:nvSpPr>
        <p:spPr>
          <a:xfrm>
            <a:off x="8861291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互动式教学：通过课堂互动、小组讨论等方式，引导学生主动参与学习过程，提高学生的学习积极性和主动性。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08" name="椭圆 24"/>
          <p:cNvSpPr/>
          <p:nvPr>
            <p:custDataLst>
              <p:tags r:id="rId7"/>
            </p:custDataLst>
          </p:nvPr>
        </p:nvSpPr>
        <p:spPr>
          <a:xfrm>
            <a:off x="6020788" y="2334138"/>
            <a:ext cx="2873725" cy="2873725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0" name="椭圆 25"/>
          <p:cNvSpPr/>
          <p:nvPr>
            <p:custDataLst>
              <p:tags r:id="rId8"/>
            </p:custDataLst>
          </p:nvPr>
        </p:nvSpPr>
        <p:spPr>
          <a:xfrm>
            <a:off x="6400076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2" name="正文"/>
          <p:cNvSpPr txBox="1"/>
          <p:nvPr>
            <p:custDataLst>
              <p:tags r:id="rId9"/>
            </p:custDataLst>
          </p:nvPr>
        </p:nvSpPr>
        <p:spPr>
          <a:xfrm>
            <a:off x="6466520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案例教学：通过分析真实的消化系统疾病案例，让学生了解消化系统疾病的成因、症状和治疗方法，提高学生对消化知识的实际应用能力。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椭圆 7"/>
          <p:cNvSpPr/>
          <p:nvPr>
            <p:custDataLst>
              <p:tags r:id="rId10"/>
            </p:custDataLst>
          </p:nvPr>
        </p:nvSpPr>
        <p:spPr>
          <a:xfrm>
            <a:off x="3626018" y="2334138"/>
            <a:ext cx="2873725" cy="2873725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6" name="椭圆 9"/>
          <p:cNvSpPr/>
          <p:nvPr>
            <p:custDataLst>
              <p:tags r:id="rId11"/>
            </p:custDataLst>
          </p:nvPr>
        </p:nvSpPr>
        <p:spPr>
          <a:xfrm>
            <a:off x="4005305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8" name="正文"/>
          <p:cNvSpPr txBox="1"/>
          <p:nvPr>
            <p:custDataLst>
              <p:tags r:id="rId12"/>
            </p:custDataLst>
          </p:nvPr>
        </p:nvSpPr>
        <p:spPr>
          <a:xfrm>
            <a:off x="4071750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实验教学：通过实验操作，让学生亲身体验消化过程，加深对消化知识的理解和记忆。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20" name="椭圆 5"/>
          <p:cNvSpPr/>
          <p:nvPr>
            <p:custDataLst>
              <p:tags r:id="rId13"/>
            </p:custDataLst>
          </p:nvPr>
        </p:nvSpPr>
        <p:spPr>
          <a:xfrm>
            <a:off x="959009" y="2334138"/>
            <a:ext cx="2873725" cy="2873725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22" name="椭圆 4"/>
          <p:cNvSpPr/>
          <p:nvPr>
            <p:custDataLst>
              <p:tags r:id="rId14"/>
            </p:custDataLst>
          </p:nvPr>
        </p:nvSpPr>
        <p:spPr>
          <a:xfrm>
            <a:off x="1338297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24" name="正文"/>
          <p:cNvSpPr txBox="1"/>
          <p:nvPr>
            <p:custDataLst>
              <p:tags r:id="rId15"/>
            </p:custDataLst>
          </p:nvPr>
        </p:nvSpPr>
        <p:spPr>
          <a:xfrm>
            <a:off x="1404741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多媒体教学：利用多媒体技术，如PPT、视频、动画等，将抽象的消化知识形象化，提高学生的学习兴趣和理解能力。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实验教学</a:t>
            </a:r>
            <a:endParaRPr lang="zh-CN" altLang="en-US"/>
          </a:p>
        </p:txBody>
      </p:sp>
      <p:sp>
        <p:nvSpPr>
          <p:cNvPr id="1049766" name="椭圆 262"/>
          <p:cNvSpPr/>
          <p:nvPr>
            <p:custDataLst>
              <p:tags r:id="rId2"/>
            </p:custDataLst>
          </p:nvPr>
        </p:nvSpPr>
        <p:spPr>
          <a:xfrm>
            <a:off x="2473907" y="4019379"/>
            <a:ext cx="7243683" cy="189511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63"/>
          <p:cNvSpPr/>
          <p:nvPr>
            <p:custDataLst>
              <p:tags r:id="rId3"/>
            </p:custDataLst>
          </p:nvPr>
        </p:nvSpPr>
        <p:spPr>
          <a:xfrm>
            <a:off x="3312992" y="4098526"/>
            <a:ext cx="5492051" cy="162745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64"/>
          <p:cNvSpPr/>
          <p:nvPr>
            <p:custDataLst>
              <p:tags r:id="rId4"/>
            </p:custDataLst>
          </p:nvPr>
        </p:nvSpPr>
        <p:spPr>
          <a:xfrm>
            <a:off x="4098669" y="4331462"/>
            <a:ext cx="3919811" cy="116155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2" name="椭圆 265"/>
          <p:cNvSpPr/>
          <p:nvPr>
            <p:custDataLst>
              <p:tags r:id="rId5"/>
            </p:custDataLst>
          </p:nvPr>
        </p:nvSpPr>
        <p:spPr>
          <a:xfrm>
            <a:off x="4762730" y="4528364"/>
            <a:ext cx="2591443" cy="76792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4" name="椭圆 266"/>
          <p:cNvSpPr/>
          <p:nvPr>
            <p:custDataLst>
              <p:tags r:id="rId6"/>
            </p:custDataLst>
          </p:nvPr>
        </p:nvSpPr>
        <p:spPr>
          <a:xfrm>
            <a:off x="5443521" y="4729770"/>
            <a:ext cx="1490611" cy="44171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22406" y="4656415"/>
            <a:ext cx="0" cy="83439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椭圆 268"/>
          <p:cNvSpPr/>
          <p:nvPr>
            <p:custDataLst>
              <p:tags r:id="rId8"/>
            </p:custDataLst>
          </p:nvPr>
        </p:nvSpPr>
        <p:spPr>
          <a:xfrm flipV="1">
            <a:off x="2832320" y="4473026"/>
            <a:ext cx="172178" cy="17217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69"/>
          <p:cNvSpPr/>
          <p:nvPr>
            <p:custDataLst>
              <p:tags r:id="rId9"/>
            </p:custDataLst>
          </p:nvPr>
        </p:nvSpPr>
        <p:spPr>
          <a:xfrm flipV="1">
            <a:off x="2873502" y="4514851"/>
            <a:ext cx="89211" cy="8920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70"/>
          <p:cNvSpPr/>
          <p:nvPr>
            <p:custDataLst>
              <p:tags r:id="rId10"/>
            </p:custDataLst>
          </p:nvPr>
        </p:nvSpPr>
        <p:spPr>
          <a:xfrm flipV="1">
            <a:off x="7763874" y="3671262"/>
            <a:ext cx="103649" cy="103646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15995" y="3784513"/>
            <a:ext cx="0" cy="189511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椭圆 272"/>
          <p:cNvSpPr/>
          <p:nvPr>
            <p:custDataLst>
              <p:tags r:id="rId12"/>
            </p:custDataLst>
          </p:nvPr>
        </p:nvSpPr>
        <p:spPr>
          <a:xfrm flipV="1">
            <a:off x="4045261" y="3547716"/>
            <a:ext cx="381649" cy="381637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35085" y="3960824"/>
            <a:ext cx="0" cy="100137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17830" y="3653245"/>
            <a:ext cx="0" cy="83439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4" name="椭圆 275"/>
          <p:cNvSpPr/>
          <p:nvPr>
            <p:custDataLst>
              <p:tags r:id="rId15"/>
            </p:custDataLst>
          </p:nvPr>
        </p:nvSpPr>
        <p:spPr>
          <a:xfrm flipV="1">
            <a:off x="7027744" y="3469856"/>
            <a:ext cx="172178" cy="17217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76"/>
          <p:cNvSpPr/>
          <p:nvPr>
            <p:custDataLst>
              <p:tags r:id="rId16"/>
            </p:custDataLst>
          </p:nvPr>
        </p:nvSpPr>
        <p:spPr>
          <a:xfrm flipV="1">
            <a:off x="7068926" y="3511682"/>
            <a:ext cx="89211" cy="89207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77"/>
          <p:cNvSpPr/>
          <p:nvPr>
            <p:custDataLst>
              <p:tags r:id="rId17"/>
            </p:custDataLst>
          </p:nvPr>
        </p:nvSpPr>
        <p:spPr>
          <a:xfrm flipV="1">
            <a:off x="3797525" y="4317306"/>
            <a:ext cx="103649" cy="103646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49646" y="4430557"/>
            <a:ext cx="0" cy="109579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79"/>
          <p:cNvSpPr/>
          <p:nvPr>
            <p:custDataLst>
              <p:tags r:id="rId19"/>
            </p:custDataLst>
          </p:nvPr>
        </p:nvSpPr>
        <p:spPr>
          <a:xfrm flipV="1">
            <a:off x="8494856" y="4549599"/>
            <a:ext cx="259967" cy="25995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23550" y="4837873"/>
            <a:ext cx="0" cy="40653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椭圆 281"/>
          <p:cNvSpPr/>
          <p:nvPr>
            <p:custDataLst>
              <p:tags r:id="rId21"/>
            </p:custDataLst>
          </p:nvPr>
        </p:nvSpPr>
        <p:spPr>
          <a:xfrm flipV="1">
            <a:off x="4969927" y="4856534"/>
            <a:ext cx="322017" cy="32200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28221" y="5229746"/>
            <a:ext cx="0" cy="71135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4" name="图形 15"/>
          <p:cNvSpPr/>
          <p:nvPr>
            <p:custDataLst>
              <p:tags r:id="rId23"/>
            </p:custDataLst>
          </p:nvPr>
        </p:nvSpPr>
        <p:spPr>
          <a:xfrm>
            <a:off x="5036205" y="4925385"/>
            <a:ext cx="184130" cy="17941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96" name="图形 19"/>
          <p:cNvSpPr/>
          <p:nvPr>
            <p:custDataLst>
              <p:tags r:id="rId24"/>
            </p:custDataLst>
          </p:nvPr>
        </p:nvSpPr>
        <p:spPr>
          <a:xfrm>
            <a:off x="8561777" y="4622311"/>
            <a:ext cx="126102" cy="113556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98" name="图形 27"/>
          <p:cNvSpPr/>
          <p:nvPr>
            <p:custDataLst>
              <p:tags r:id="rId25"/>
            </p:custDataLst>
          </p:nvPr>
        </p:nvSpPr>
        <p:spPr>
          <a:xfrm>
            <a:off x="4146929" y="3669975"/>
            <a:ext cx="178327" cy="137153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800" name="任意多边形: 形状 286"/>
          <p:cNvSpPr/>
          <p:nvPr>
            <p:custDataLst>
              <p:tags r:id="rId26"/>
            </p:custDataLst>
          </p:nvPr>
        </p:nvSpPr>
        <p:spPr>
          <a:xfrm>
            <a:off x="5434513" y="3619785"/>
            <a:ext cx="1322436" cy="1322442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802" name="正文"/>
          <p:cNvSpPr txBox="1"/>
          <p:nvPr>
            <p:custDataLst>
              <p:tags r:id="rId27"/>
            </p:custDataLst>
          </p:nvPr>
        </p:nvSpPr>
        <p:spPr>
          <a:xfrm>
            <a:off x="696000" y="3691210"/>
            <a:ext cx="2124809" cy="796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实验教学：通过实验操作，帮助学生理解消化过程和化学反应，提高实践能力。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28"/>
            </p:custDataLst>
          </p:nvPr>
        </p:nvSpPr>
        <p:spPr>
          <a:xfrm>
            <a:off x="9371262" y="3691210"/>
            <a:ext cx="2124809" cy="796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互动教学：教师与学生互动，及时反馈学习效果，调整教学策略，提高教学效果。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正文"/>
          <p:cNvSpPr txBox="1"/>
          <p:nvPr>
            <p:custDataLst>
              <p:tags r:id="rId29"/>
            </p:custDataLst>
          </p:nvPr>
        </p:nvSpPr>
        <p:spPr>
          <a:xfrm>
            <a:off x="7051553" y="1600576"/>
            <a:ext cx="2124809" cy="796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小组讨论：组织学生进行小组讨论，分享学习心得，加深对消化系统知识的理解。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正文"/>
          <p:cNvSpPr txBox="1"/>
          <p:nvPr>
            <p:custDataLst>
              <p:tags r:id="rId30"/>
            </p:custDataLst>
          </p:nvPr>
        </p:nvSpPr>
        <p:spPr>
          <a:xfrm>
            <a:off x="3015709" y="1600576"/>
            <a:ext cx="2124809" cy="796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案例教学：引入典型案例，引导学生分析消化系统疾病，培养临床思维。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案例分析教学</a:t>
            </a:r>
            <a:endParaRPr lang="zh-CN" altLang="en-US"/>
          </a:p>
        </p:txBody>
      </p:sp>
      <p:sp>
        <p:nvSpPr>
          <p:cNvPr id="104985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15933" y="1551627"/>
            <a:ext cx="842420" cy="245126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36755" y="4282386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18"/>
          <p:cNvSpPr/>
          <p:nvPr>
            <p:custDataLst>
              <p:tags r:id="rId4"/>
            </p:custDataLst>
          </p:nvPr>
        </p:nvSpPr>
        <p:spPr>
          <a:xfrm>
            <a:off x="6437029" y="2352936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9"/>
          <p:cNvSpPr/>
          <p:nvPr>
            <p:custDataLst>
              <p:tags r:id="rId5"/>
            </p:custDataLst>
          </p:nvPr>
        </p:nvSpPr>
        <p:spPr>
          <a:xfrm flipV="1">
            <a:off x="6311470" y="1723246"/>
            <a:ext cx="2451261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99832" y="1552258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521916" y="4282386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4"/>
          <p:cNvSpPr/>
          <p:nvPr>
            <p:custDataLst>
              <p:tags r:id="rId8"/>
            </p:custDataLst>
          </p:nvPr>
        </p:nvSpPr>
        <p:spPr>
          <a:xfrm>
            <a:off x="822190" y="2352936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5"/>
          <p:cNvSpPr/>
          <p:nvPr>
            <p:custDataLst>
              <p:tags r:id="rId9"/>
            </p:custDataLst>
          </p:nvPr>
        </p:nvSpPr>
        <p:spPr>
          <a:xfrm flipV="1">
            <a:off x="696000" y="1723246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22190" y="3051400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案例选择：选择具有代表性的案例，能够帮助学生理解消化系统的结构和功能。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7029" y="3051400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案例总结：总结案例中的重点和难点，帮助学生巩固所学知识，提高解决问题的能力。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80127" y="1564877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01579" y="4295005"/>
            <a:ext cx="800837" cy="219961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11"/>
          <p:cNvSpPr/>
          <p:nvPr>
            <p:custDataLst>
              <p:tags r:id="rId14"/>
            </p:custDataLst>
          </p:nvPr>
        </p:nvSpPr>
        <p:spPr>
          <a:xfrm>
            <a:off x="3701854" y="2364924"/>
            <a:ext cx="2199611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2"/>
          <p:cNvSpPr/>
          <p:nvPr>
            <p:custDataLst>
              <p:tags r:id="rId15"/>
            </p:custDataLst>
          </p:nvPr>
        </p:nvSpPr>
        <p:spPr>
          <a:xfrm flipV="1">
            <a:off x="3576294" y="1736496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0478" y="1589485"/>
            <a:ext cx="842420" cy="244982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1930" y="4318351"/>
            <a:ext cx="800837" cy="220104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25"/>
          <p:cNvSpPr/>
          <p:nvPr>
            <p:custDataLst>
              <p:tags r:id="rId18"/>
            </p:custDataLst>
          </p:nvPr>
        </p:nvSpPr>
        <p:spPr>
          <a:xfrm>
            <a:off x="9171574" y="2389531"/>
            <a:ext cx="2201045" cy="331949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26"/>
          <p:cNvSpPr/>
          <p:nvPr>
            <p:custDataLst>
              <p:tags r:id="rId19"/>
            </p:custDataLst>
          </p:nvPr>
        </p:nvSpPr>
        <p:spPr>
          <a:xfrm flipV="1">
            <a:off x="9046645" y="1761103"/>
            <a:ext cx="2449827" cy="117795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Demibold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172205" y="3087995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案例应用：将所学的消化系统知识应用到实际生活中，让学生更好地理解和掌握消化系统的功能和作用。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1854" y="3063388"/>
            <a:ext cx="2199611" cy="198181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案例分析：引导学生分析案例，通过小组讨论、比较等方法，让学生深入理解消化系统的原理和机制。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https://d.book118.com/958016105115006044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3290"/>
  <p:tag name="KSO_WM_TEMPLATE_MASTER_TYPE" val="0"/>
  <p:tag name="KSO_WM_TEMPLATE_SUBCATEGORY" val="29"/>
  <p:tag name="KSO_WM_TEMPLATE_THUMBS_INDEX" val="1、9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SLIDE_ID" val="custom20233290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3290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i*1_1_1"/>
  <p:tag name="KSO_WM_UNIT_INDEX" val="1_1_1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i*1_4_1"/>
  <p:tag name="KSO_WM_UNIT_INDEX" val="1_4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i*1_3_1"/>
  <p:tag name="KSO_WM_UNIT_INDEX" val="1_3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i*1_2_1"/>
  <p:tag name="KSO_WM_UNIT_INDEX" val="1_2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i*1_5_1"/>
  <p:tag name="KSO_WM_UNIT_INDEX" val="1_5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i*1_6_1"/>
  <p:tag name="KSO_WM_UNIT_INDEX" val="1_6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6.995361328125,&quot;left&quot;:403.5150466942975,&quot;top&quot;:41.50235870601618,&quot;width&quot;:458.6099853515624}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3290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3290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1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0"/>
  <p:tag name="KSO_WM_UNIT_COMPATIBLE" val="1"/>
  <p:tag name="KSO_WM_UNIT_DIAGRAM_ISNUMVISUAL" val="0"/>
  <p:tag name="KSO_WM_UNIT_DIAGRAM_ISREFERUNIT" val="0"/>
  <p:tag name="KSO_WM_UNIT_HIGHLIGHT" val="0"/>
  <p:tag name="KSO_WM_UNIT_ID" val="custom2023329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11.xml><?xml version="1.0" encoding="utf-8"?>
<p:tagLst xmlns:p="http://schemas.openxmlformats.org/presentationml/2006/main">
  <p:tag name="KSO_WM_BEAUTIFY_FLAG" val="#wm#"/>
  <p:tag name="KSO_WM_SLIDE_ID" val="custom202332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3290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1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0"/>
  <p:tag name="KSO_WM_UNIT_COMPATIBLE" val="1"/>
  <p:tag name="KSO_WM_UNIT_DIAGRAM_ISNUMVISUAL" val="0"/>
  <p:tag name="KSO_WM_UNIT_DIAGRAM_ISREFERUNIT" val="0"/>
  <p:tag name="KSO_WM_UNIT_HIGHLIGHT" val="0"/>
  <p:tag name="KSO_WM_UNIT_ID" val="custom20233290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14.xml><?xml version="1.0" encoding="utf-8"?>
<p:tagLst xmlns:p="http://schemas.openxmlformats.org/presentationml/2006/main">
  <p:tag name="KSO_WM_BEAUTIFY_FLAG" val="#wm#"/>
  <p:tag name="KSO_WM_SLIDE_ID" val="custom202332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3290"/>
  <p:tag name="KSO_WM_TEMPLATE_MASTER_TYPE" val="0"/>
  <p:tag name="KSO_WM_TEMPLATE_SUBCATEGORY" val="29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0"/>
  <p:tag name="KSO_WM_UNIT_COMPATIBLE" val="1"/>
  <p:tag name="KSO_WM_UNIT_DIAGRAM_ISNUMVISUAL" val="0"/>
  <p:tag name="KSO_WM_UNIT_DIAGRAM_ISREFERUNIT" val="0"/>
  <p:tag name="KSO_WM_UNIT_HIGHLIGHT" val="0"/>
  <p:tag name="KSO_WM_UNIT_ID" val="custom20233290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61.xml><?xml version="1.0" encoding="utf-8"?>
<p:tagLst xmlns:p="http://schemas.openxmlformats.org/presentationml/2006/main">
  <p:tag name="KSO_WM_BEAUTIFY_FLAG" val="#wm#"/>
  <p:tag name="KSO_WM_SLIDE_ID" val="custom202332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3290"/>
  <p:tag name="KSO_WM_TEMPLATE_MASTER_TYPE" val="0"/>
  <p:tag name="KSO_WM_TEMPLATE_SUBCATEGORY" val="29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1_1"/>
  <p:tag name="KSO_WM_UNIT_INDEX" val="1_1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2"/>
  <p:tag name="KSO_WM_UNIT_INDEX" val="1_1_2"/>
  <p:tag name="KSO_WM_UNIT_LAYERLEVEL" val="1_1_1"/>
  <p:tag name="KSO_WM_UNIT_LINE_FORE_SCHEMECOLOR_INDEX" val="5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3"/>
  <p:tag name="KSO_WM_UNIT_INDEX" val="1_1_3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2_1"/>
  <p:tag name="KSO_WM_UNIT_INDEX" val="1_2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2"/>
  <p:tag name="KSO_WM_UNIT_INDEX" val="1_2_2"/>
  <p:tag name="KSO_WM_UNIT_LAYERLEVEL" val="1_1_1"/>
  <p:tag name="KSO_WM_UNIT_LINE_FORE_SCHEMECOLOR_INDEX" val="5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3"/>
  <p:tag name="KSO_WM_UNIT_INDEX" val="1_2_3"/>
  <p:tag name="KSO_WM_UNIT_LAYERLEVEL" val="1_1_1"/>
  <p:tag name="KSO_WM_UNIT_LINE_FORE_SCHEMECOLOR_INDEX" val="5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2"/>
  <p:tag name="KSO_WM_UNIT_INDEX" val="1_3_2"/>
  <p:tag name="KSO_WM_UNIT_LAYERLEVEL" val="1_1_1"/>
  <p:tag name="KSO_WM_UNIT_LINE_FORE_SCHEMECOLOR_INDEX" val="5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3"/>
  <p:tag name="KSO_WM_UNIT_INDEX" val="1_3_3"/>
  <p:tag name="KSO_WM_UNIT_LAYERLEVEL" val="1_1_1"/>
  <p:tag name="KSO_WM_UNIT_LINE_FORE_SCHEMECOLOR_INDEX" val="5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4_1"/>
  <p:tag name="KSO_WM_UNIT_INDEX" val="1_4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2"/>
  <p:tag name="KSO_WM_UNIT_INDEX" val="1_4_2"/>
  <p:tag name="KSO_WM_UNIT_LAYERLEVEL" val="1_1_1"/>
  <p:tag name="KSO_WM_UNIT_LINE_FORE_SCHEMECOLOR_INDEX" val="5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3"/>
  <p:tag name="KSO_WM_UNIT_INDEX" val="1_4_3"/>
  <p:tag name="KSO_WM_UNIT_LAYERLEVEL" val="1_1_1"/>
  <p:tag name="KSO_WM_UNIT_LINE_FORE_SCHEMECOLOR_INDEX" val="5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0"/>
  <p:tag name="KSO_WM_UNIT_COMPATIBLE" val="0"/>
  <p:tag name="KSO_WM_UNIT_DIAGRAM_ISNUMVISUAL" val="0"/>
  <p:tag name="KSO_WM_UNIT_DIAGRAM_ISREFERUNIT" val="0"/>
  <p:tag name="KSO_WM_UNIT_HIGHLIGHT" val="0"/>
  <p:tag name="KSO_WM_UNIT_ID" val="custom202332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5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90"/>
  <p:tag name="KSO_WM_UNIT_COMPATIBLE" val="1"/>
  <p:tag name="KSO_WM_UNIT_DIAGRAM_ISNUMVISUAL" val="0"/>
  <p:tag name="KSO_WM_UNIT_DIAGRAM_ISREFERUNIT" val="0"/>
  <p:tag name="KSO_WM_UNIT_HIGHLIGHT" val="0"/>
  <p:tag name="KSO_WM_UNIT_ID" val="custom20233290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54.xml><?xml version="1.0" encoding="utf-8"?>
<p:tagLst xmlns:p="http://schemas.openxmlformats.org/presentationml/2006/main">
  <p:tag name="KSO_WM_BEAUTIFY_FLAG" val="#wm#"/>
  <p:tag name="KSO_WM_SLIDE_ID" val="custom202332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3290"/>
  <p:tag name="KSO_WM_TEMPLATE_MASTER_TYPE" val="0"/>
  <p:tag name="KSO_WM_TEMPLATE_SUBCATEGORY" val="29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3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3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3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3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31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98">
      <a:dk1>
        <a:srgbClr val="000000"/>
      </a:dk1>
      <a:lt1>
        <a:srgbClr val="FFFFFF"/>
      </a:lt1>
      <a:dk2>
        <a:srgbClr val="3C2400"/>
      </a:dk2>
      <a:lt2>
        <a:srgbClr val="FFFFFF"/>
      </a:lt2>
      <a:accent1>
        <a:srgbClr val="FEBA32"/>
      </a:accent1>
      <a:accent2>
        <a:srgbClr val="EE822F"/>
      </a:accent2>
      <a:accent3>
        <a:srgbClr val="E9CA25"/>
      </a:accent3>
      <a:accent4>
        <a:srgbClr val="FE5732"/>
      </a:accent4>
      <a:accent5>
        <a:srgbClr val="FFA114"/>
      </a:accent5>
      <a:accent6>
        <a:srgbClr val="ED4E4E"/>
      </a:accent6>
      <a:hlink>
        <a:srgbClr val="658BD5"/>
      </a:hlink>
      <a:folHlink>
        <a:srgbClr val="A16AA5"/>
      </a:folHlink>
    </a:clrScheme>
    <a:fontScheme name="自定义 40">
      <a:majorFont>
        <a:latin typeface="MiSans Demibold"/>
        <a:ea typeface="微软雅黑"/>
        <a:cs typeface="Arial"/>
      </a:majorFont>
      <a:minorFont>
        <a:latin typeface="MiSans Demibold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4">
      <vt:lpstr>Arial</vt:lpstr>
      <vt:lpstr>Calibri</vt:lpstr>
      <vt:lpstr>MiSans Demibold</vt:lpstr>
      <vt:lpstr>微软雅黑</vt:lpstr>
      <vt:lpstr>宋体</vt:lpstr>
      <vt:lpstr>+中文正文</vt:lpstr>
      <vt:lpstr>Office Theme</vt:lpstr>
      <vt:lpstr>消化学与消化系统教学设计</vt:lpstr>
      <vt:lpstr>目录</vt:lpstr>
      <vt:lpstr>添加章节标题</vt:lpstr>
      <vt:lpstr>教学目标</vt:lpstr>
      <vt:lpstr>知识目标</vt:lpstr>
      <vt:lpstr>能力目标</vt:lpstr>
      <vt:lpstr>情感态度与价值观</vt:lpstr>
      <vt:lpstr>教学内容</vt:lpstr>
      <vt:lpstr>消化系统概述</vt:lpstr>
      <vt:lpstr>消化酶的作用与分类</vt:lpstr>
      <vt:lpstr>消化系统的功能与作用</vt:lpstr>
      <vt:lpstr>消化系统的疾病与防治</vt:lpstr>
      <vt:lpstr>教学方法</vt:lpstr>
      <vt:lpstr>多媒体教学</vt:lpstr>
      <vt:lpstr>实验教学</vt:lpstr>
      <vt:lpstr>案例分析教学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2024-09-25T00:44:08.147</cp:lastPrinted>
  <dcterms:created xsi:type="dcterms:W3CDTF">2024-09-24T16:44:08Z</dcterms:created>
  <dcterms:modified xsi:type="dcterms:W3CDTF">2024-09-24T16:44:10Z</dcterms:modified>
</cp:coreProperties>
</file>