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A0CA06-F9B7-475D-AE45-162596A68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33717-D099-40CF-937D-C261D787EF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217D4-1BC8-4913-A6AB-9768A9BD5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85A36D-7B5E-4C8A-8247-4905CB26F3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9A3C6E-F278-455A-A7C5-2AD3E8A51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38254A-D759-48D1-85C0-603C4CB51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42354C-B430-4809-9CEB-4F0442C9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030D3-647A-4BC9-AFCE-18E1F916AE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6944A5-BF40-426F-98E3-7AAC74C6B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4F709-B9F4-4192-A1F2-3D90FCD85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A90FBC-843D-4A04-A4A4-F7B1BB638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1611105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常用面料性能及洗涤知识详解课件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面料基础知识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常用面料性能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面料洗涤护理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洗涤常见问题及解答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面料基础知识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如棉、麻、丝、毛等，具有良好的透气性和吸湿性。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天然纤维面料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708" r="217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化学纤维面料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混纺面料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895" r="1689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如涤纶、尼龙、粘胶等，具有耐磨、易洗快干等特点。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由天然纤维和化学纤维混合而成，结合了两种面料的优点。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面料分类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1612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772777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287228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801679" y="1918692"/>
            <a:ext cx="2109431" cy="3312038"/>
          </a:xfrm>
          <a:prstGeom prst="roundRect">
            <a:avLst>
              <a:gd name="adj" fmla="val 2657"/>
            </a:avLst>
          </a:prstGeom>
          <a:ln w="23812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1612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801679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87228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772777" y="1918692"/>
            <a:ext cx="2109431" cy="1073582"/>
          </a:xfrm>
          <a:custGeom>
            <a:rect l="l" t="t" r="r" b="b"/>
            <a:pathLst>
              <a:path w="2200939" h="1119815">
                <a:moveTo>
                  <a:pt x="58479" y="0"/>
                </a:moveTo>
                <a:lnTo>
                  <a:pt x="2142460" y="0"/>
                </a:lnTo>
                <a:cubicBezTo>
                  <a:pt x="2174757" y="0"/>
                  <a:pt x="2200939" y="26182"/>
                  <a:pt x="2200939" y="58479"/>
                </a:cubicBezTo>
                <a:lnTo>
                  <a:pt x="2200939" y="935665"/>
                </a:lnTo>
                <a:lnTo>
                  <a:pt x="532651" y="935665"/>
                </a:lnTo>
                <a:lnTo>
                  <a:pt x="240413" y="1119815"/>
                </a:lnTo>
                <a:lnTo>
                  <a:pt x="240413" y="935665"/>
                </a:lnTo>
                <a:lnTo>
                  <a:pt x="0" y="935665"/>
                </a:lnTo>
                <a:lnTo>
                  <a:pt x="0" y="58479"/>
                </a:lnTo>
                <a:cubicBezTo>
                  <a:pt x="0" y="26182"/>
                  <a:pt x="26182" y="0"/>
                  <a:pt x="58479" y="0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314687" y="2010008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801679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76655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772777" y="2039805"/>
            <a:ext cx="2110874" cy="73279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396520" y="3463569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面料的厚薄、柔软度、光滑度等。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16129" y="3011285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3882070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面料在受到外力时的伸缩性能。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801679" y="2992274"/>
            <a:ext cx="2110874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358113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面料抵抗褶皱的性能。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287228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抗皱性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43662" y="3444558"/>
            <a:ext cx="1950720" cy="16581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面料的使用寿命和耐磨性。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772777" y="2992274"/>
            <a:ext cx="210943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耐久性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面料特性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查看面料标签和品牌标志，了解面料的成分和性能特点。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通过观察燃烧后的残留物来鉴别面料成分。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通过触摸面料的质地、光滑度等来鉴别。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利用显微镜观察面料的纤维形态来鉴别。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燃烧法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手感触摸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显微镜观察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品牌标志和标签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面料鉴别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常用面料性能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棉质面料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湿性：棉纤维具有较好的吸湿性，在正常的情况下，纤维可向周围的大气中吸收水分，其含水率为8-10%，因此它接触人的皮肤，使人感到柔软而不僵硬。如果棉布湿度增大，周围温度较高，纤维中含的水分量会全部蒸发散去，使织物保持水平衡状态，使人感觉舒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保温性：由于棉纤维是热和电的不良导体，热传导系数极低，又因棉纤维本身具有多孔性，弹性高优点，纤维之间能积存大量空气，空气又是热和电的不良导体，所以，纯棉纤维纺织品具有良好的保温性。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耐热性：纯棉织品耐热能良好，在摄氏110℃以下时,只会引起织物上水分蒸发,不会损伤纤维,所以纯棉织物在常温下,穿着使用,洗涤印染等对织品都无影响,由此对提高了纯棉织品耐洗耐穿服用性能。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抗碱性：棉纤维对碱的抵抗力较强，在碱溶液中，纤维不发生破坏现象，该性能有利于服用后对污染的洗涤，消毒除杂质，同时也可以对纯棉纺织品进行染色、印花及各种工艺加工，以产生更多棉织新品种。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透气性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麻质面料具有优越的透气性，在炎热的夏季穿着非常凉爽。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耐磨性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麻质面料比较结实耐磨，不容易破损或磨损。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抗菌性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麻纤维具有抗菌性能，能够抑制细菌的生长，从而保持衣物的清洁卫生。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抗皱性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相对于棉质面料，麻质面料不容易起皱，打理起来更为方便。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麻质面料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光泽感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柔软度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吸湿性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抗紫外线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丝绸面料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798" r="1679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715" r="16715"/>
          <a:stretch>
            <a:fillRect/>
          </a:stretch>
        </p:blipFill>
        <p:spPr>
          <a:xfrm>
            <a:off x="6248978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798" r="167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丝绸面料具有独特的光泽感，给人高贵、优雅的感觉。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丝绸面料质地柔软，穿着舒适，尤其适合贴身衣物。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丝绸面料具有良好的吸湿性，能够吸收空气中的水分，保持皮肤干爽。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丝绸面料可以有效地阻挡紫外线的辐射，保护皮肤不受伤害。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123" r="1612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978" r="1897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毛料面料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毛料面料具有很好的保暖性能，适合在寒冷的季节穿着。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毛料面料具有一定的弹性和伸缩性，能够适应人体的活动需求。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毛料面料不容易产生静电，冬季穿着时不会产生吸附灰尘的现象。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毛料面料相对容易护理，只需定期清洗和熨烫即可保持其外观和质地。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保暖性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弹性与伸缩性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防静电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护理方便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化纤面料具有较强的耐化学性能，能够抵抗各种化学物质的侵蚀。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耐化学性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化纤面料具有较高的强度和耐磨性，能够承受较大的压力和摩擦力。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强度与耐磨性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化纤面料不易发霉和被虫蛀，易于长期保存。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防霉防蛀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相对于天然纤维面料，化纤面料的价格更为实惠。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价格实惠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化纤面料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洗涤知识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https://d.book118.com/958016111056006044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2024-09-24T12:47:37.562</cp:lastPrinted>
  <dcterms:created xsi:type="dcterms:W3CDTF">2024-09-24T04:47:37Z</dcterms:created>
  <dcterms:modified xsi:type="dcterms:W3CDTF">2024-09-24T04:47:39Z</dcterms:modified>
</cp:coreProperties>
</file>