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E6871-AD07-4F2C-A937-42C58D8B1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249B7-FAD9-4A12-9071-0C7442998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CCBDF-29F0-4CEE-987F-3BB3BEA73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CFA4C-8C99-4477-84A9-8BCE1720C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620A55-ECF3-4557-8445-340025B59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DACD50-9DD5-4D94-910F-E7A5A8F4A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84ACE3-C191-45F3-9A87-447ACBB3A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F62D8-CFE4-4783-88CB-88D407118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2F882-D528-4B20-9AC7-D847483F0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9542B-8D99-4C56-8EBC-E43ECDA9C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6D7B5-07EC-4E59-8323-C65ADEE44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24" Type="http://schemas.openxmlformats.org/officeDocument/2006/relationships/tags" Target="../tags/tag128.xml" /><Relationship Id="rId25" Type="http://schemas.openxmlformats.org/officeDocument/2006/relationships/tags" Target="../tags/tag129.xml" /><Relationship Id="rId26" Type="http://schemas.openxmlformats.org/officeDocument/2006/relationships/tags" Target="../tags/tag130.xml" /><Relationship Id="rId27" Type="http://schemas.openxmlformats.org/officeDocument/2006/relationships/tags" Target="../tags/tag131.xml" /><Relationship Id="rId28" Type="http://schemas.openxmlformats.org/officeDocument/2006/relationships/tags" Target="../tags/tag132.xml" /><Relationship Id="rId29" Type="http://schemas.openxmlformats.org/officeDocument/2006/relationships/tags" Target="../tags/tag133.xml" /><Relationship Id="rId3" Type="http://schemas.openxmlformats.org/officeDocument/2006/relationships/tags" Target="../tags/tag107.xml" /><Relationship Id="rId30" Type="http://schemas.openxmlformats.org/officeDocument/2006/relationships/tags" Target="../tags/tag134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1611706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企业资源配置与运营效率分析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企业资源配置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运营效率分析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资源配置与运营效率的关系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提高资源配置与运营效率的策略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企业资源配置与运营效率的案例分析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未来企业资源配置与运营效率的趋势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企业资源配置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人力资源配置</a:t>
            </a:r>
            <a:endParaRPr lang="zh-CN" altLang="en-US"/>
          </a:p>
        </p:txBody>
      </p:sp>
      <p:sp>
        <p:nvSpPr>
          <p:cNvPr id="104885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5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5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5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6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6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6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6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6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7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7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7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8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招聘与选拔：确保企业获得合适的人才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员工关系与企业文化：营造良好的工作氛围，增强员工归属感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绩效管理：激励员工发挥潜力，提高工作效率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培训与发展：提升员工技能和素质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物资资源配置</a:t>
            </a:r>
            <a:endParaRPr lang="zh-CN" altLang="en-US"/>
          </a:p>
        </p:txBody>
      </p:sp>
      <p:sp>
        <p:nvSpPr>
          <p:cNvPr id="104893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物资调度：根据生产进度和需求变化，及时调整物资调度计划，确保生产线的稳定运行。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物资采购：根据生产计划和市场行情，合理安排采购计划，确保生产所需物资的及时供应。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物资储存：建立科学的库存管理制度，合理规划仓库布局，提高库存周转率，避免物资积压和浪费。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物资使用：加强物资使用过程中的管理，推行节约措施，降低物资消耗，提高生产效率。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财务资源配置</a:t>
            </a:r>
            <a:endParaRPr lang="zh-CN" altLang="en-US"/>
          </a:p>
        </p:txBody>
      </p:sp>
      <p:sp>
        <p:nvSpPr>
          <p:cNvPr id="104899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0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资金筹措：企业应通过合理的方式筹集所需资金，降低融资成本。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资金运用：企业应合理安排资金投向，提高投资回报率。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资金调配：企业应建立科学的资金调配机制，确保资金使用的高效性和安全性。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财务风险管理：企业应加强财务风险预警与控制，降低财务风险对企业运营的影响。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技术资源配置</a:t>
            </a:r>
            <a:endParaRPr lang="zh-CN" altLang="en-US"/>
          </a:p>
        </p:txBody>
      </p:sp>
      <p:sp>
        <p:nvSpPr>
          <p:cNvPr id="104905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技术资源整合：实现跨部门、跨地区的技术资源共享与协同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技术资源安全：保障企业数据和信息安全，防范技术风险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技术资源种类：包括硬件设备、软件系统、网络通讯等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技术资源更新：定期评估现有技术资源，及时更新换代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运营效率分析</a:t>
            </a:r>
            <a:endParaRPr lang="zh-CN" altLang="en-US"/>
          </a:p>
        </p:txBody>
      </p:sp>
      <p:sp>
        <p:nvSpPr>
          <p:cNvPr id="104911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生产效率分析</a:t>
            </a:r>
            <a:endParaRPr lang="zh-CN" altLang="en-US"/>
          </a:p>
        </p:txBody>
      </p:sp>
      <p:sp>
        <p:nvSpPr>
          <p:cNvPr id="104913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生产效率的影响因素：生产效率的影响因素包括设备维护状况、员工技能水平、生产工艺流程、原材料供应等。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生产效率的定义：生产效率是指在一定时间内，企业生产出的产品数量与生产所需资源之间的比例关系。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生产效率的评估指标：生产效率的评估指标包括设备利用率、员工劳动生产率、产品合格率等。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提高生产效率的措施：企业可以通过加强设备维护、提高员工技能水平、优化生产工艺流程、加强原材料管理等措施来提高生产效率。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营销效率分析</a:t>
            </a:r>
            <a:endParaRPr lang="zh-CN" altLang="en-US"/>
          </a:p>
        </p:txBody>
      </p:sp>
      <p:sp>
        <p:nvSpPr>
          <p:cNvPr id="104920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营销投入与产出的比例关系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营销渠道的效率和覆盖范围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营销活动的投资回报率（ROI）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营销策略的有效性和可持续性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管理效率分析</a:t>
            </a:r>
            <a:endParaRPr lang="zh-CN" altLang="en-US"/>
          </a:p>
        </p:txBody>
      </p:sp>
      <p:sp>
        <p:nvSpPr>
          <p:cNvPr id="104926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人员配置：分析员工数量、职位结构是否合理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流程优化：评估现有流程是否高效，有无改进空间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信息化程度：评估企业信息化管理程度，提高管理效率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决策效率：分析决策流程是否简洁、快速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服务效率分析</a:t>
            </a:r>
            <a:endParaRPr lang="zh-CN" altLang="en-US"/>
          </a:p>
        </p:txBody>
      </p:sp>
      <p:sp>
        <p:nvSpPr>
          <p:cNvPr id="104931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2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服务流程优化：提高服务效率的关键在于对流程进行持续优化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员工培训：通过培训提高员工的服务意识和技能水平，从而提高服务效率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信息化管理：利用信息技术提高服务效率，例如使用CRM系统管理客户信息和服务流程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监控与评估：建立有效的监控和评估机制，及时发现并解决服务中的瓶颈问题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资源配置与运营效率的关系</a:t>
            </a:r>
            <a:endParaRPr lang="zh-CN" altLang="en-US"/>
          </a:p>
        </p:txBody>
      </p:sp>
      <p:sp>
        <p:nvSpPr>
          <p:cNvPr id="104937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资源配置对运营效率的影响</a:t>
            </a:r>
            <a:endParaRPr lang="zh-CN" altLang="en-US"/>
          </a:p>
        </p:txBody>
      </p:sp>
      <p:sp>
        <p:nvSpPr>
          <p:cNvPr id="104940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资源分配合理化：优化资源配置可以提高运营效率，降低成本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资源利用最大化：合理配置资源可以充分发挥资源价值，提高产出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资源协同效应：通过资源整合，实现资源共享和协同工作，提高运营效率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应对市场变化：灵活调整资源配置，快速响应市场变化，提升运营效率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https://d.book118.com/958016117065006025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Wingdings</vt:lpstr>
      <vt:lpstr>Office Theme</vt:lpstr>
      <vt:lpstr>企业资源配置与运营效率分析</vt:lpstr>
      <vt:lpstr>目录</vt:lpstr>
      <vt:lpstr>企业资源配置</vt:lpstr>
      <vt:lpstr>人力资源配置</vt:lpstr>
      <vt:lpstr>物资资源配置</vt:lpstr>
      <vt:lpstr>财务资源配置</vt:lpstr>
      <vt:lpstr>技术资源配置</vt:lpstr>
      <vt:lpstr>运营效率分析</vt:lpstr>
      <vt:lpstr>生产效率分析</vt:lpstr>
      <vt:lpstr>营销效率分析</vt:lpstr>
      <vt:lpstr>管理效率分析</vt:lpstr>
      <vt:lpstr>服务效率分析</vt:lpstr>
      <vt:lpstr>资源配置与运营效率的关系</vt:lpstr>
      <vt:lpstr>资源配置对运营效率的影响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2024-09-02T04:18:14.551</cp:lastPrinted>
  <dcterms:created xsi:type="dcterms:W3CDTF">2024-09-01T20:18:14Z</dcterms:created>
  <dcterms:modified xsi:type="dcterms:W3CDTF">2024-09-01T20:18:16Z</dcterms:modified>
</cp:coreProperties>
</file>