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F0B367-8AAD-41C0-9571-B63540866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AA0081-7714-4248-98DE-D464B77A3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262768-3B32-4039-AF4E-637B46D87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2CBAE6-B949-404C-A0B8-069741DB6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A5E78C-2756-4B91-8F17-FD422571F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B57A0E-DA00-4EBC-B394-86A5343E0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D6F00C-8C12-496F-888E-F9192D136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343D9A-7BDA-4FB6-8058-C52B2F29F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DA540C-CE35-4D3F-89E3-6200F1EC9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B5DC41-B18D-44EA-822C-8AF1C8E29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A43B1D-A84A-47EC-B808-A4C24DE0B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2007303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结缔组织病引发的间质性肺病的神经内分泌调节机制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结缔组织病概述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间质性肺病介绍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神经内分泌调节机制解析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实验研究及结果分析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临床治疗策略探讨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结缔组织病是一类涉及多系统的自身免疫性疾病，常累及肺部，引发间质性肺病。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间质性肺病是一组以肺泡壁为主要病变部位的疾病，其病理特征为肺泡壁炎症和间质纤维化。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结缔组织病通过免疫介导的炎症反应导致肺组织损伤，进而引发间质性肺病。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结缔组织病与间质性肺病关系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神经内分泌调节机制在其中的作用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神经内分泌系统通过分泌多种激素和神经递质，参与调节机体免疫应答和炎症反应。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在结缔组织病引发的间质性肺病中，神经内分泌系统通过影响免疫细胞的功能和迁移，以及调节炎症介质的释放，参与疾病的发生和发展。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神经内分泌调节机制的异常可能导致免疫应答失衡和炎症反应加剧，从而促进间质性肺病的进展。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揭示结缔组织病引发间质性肺病的神经内分泌调节机制，有助于深入了解该疾病的发病机制和病理生理过程。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探索神经内分泌调节机制与结缔组织病、间质性肺病之间的关系，有助于发现新的治疗靶点和药物作用机制，为临床治疗提供新的选择。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通过研究神经内分泌调节机制在间质性肺病中的作用，可以为该疾病的预防、诊断和治疗提供新的思路和方法。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结缔组织病概述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结缔组织病是一类涉及结缔组织（如肌腱、韧带、软骨等）的异质性疾病，具有多种临床表现和病理特征。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根据病变部位和临床表现，结缔组织病可分为系统性红斑狼疮、类风湿性关节炎、硬皮病、多发性肌炎/皮肌炎等。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结缔组织病的发病与遗传、环境、免疫异常等多种因素有关。其中，免疫系统的异常激活和自身抗体的产生是发病的核心机制。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危险因素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女性、家族史、环境因素（如紫外线、某些药物或化学物质）以及感染等被认为是结缔组织病的危险因素。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结缔组织病的诊断主要依据详细的病史采集、体格检查以及实验室和影像学检查。其中，自身抗体的检测对于疾病的诊断和分类具有重要意义。此外，组织活检和病理检查也是确诊某些结缔组织病的重要手段。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结缔组织病的临床表现多样，可累及皮肤、关节、肌肉、血管、肺等多个器官系统。常见的症状包括关节疼痛、肿胀、晨僵、皮疹、发热、乏力等。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间质性肺病介绍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间质性肺病（Interstitial Lung Disease，ILD）是一组以肺泡壁为主要病变部位的疾病，涉及肺泡周围组织，包括肺泡上皮细胞、基底膜以及血管、淋巴管、小气道等肺间质结构的病变。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LD具有弥漫性肺实质、肺泡炎症和间质纤维化为病理基本病变，以活动性呼吸困难、X线胸片弥漫性浸润阴影、限制性通气障碍、弥散（DLCO）功能降低和低氧血症为临床表现的不同种类疾病群构成的临床-病理实体的总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ILD的发病原因多种多样，已知的有200多种，其中包括吸入无机粉尘如石棉、煤；有机粉尘如霉草尘、棉尘；气体如烟尘、二氧化硫等；病毒、细菌、真菌、寄生虫感染；药物影响及放射性损伤等。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长期接触某些环境因素如粉尘、烟雾等，以及遗传因素、免疫异常等也被认为是ILD的危险因素。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ILD的临床表现多样，早期可能没有明显症状，随着病情发展，可能出现进行性加重的呼吸困难、咳嗽、乏力等症状。部分患者还可能出现发热、关节疼痛等非特异性症状。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LD的诊断需要结合患者的临床表现、影像学检查和肺功能检查等多方面的信息。常用的影像学检查包括X线胸片、高分辨率CT（HRCT）等，肺功能检查主要包括肺活量测定、弥散功能测定等。此外，还需要进行血液检查、支气管肺泡灌洗液检查等辅助诊断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神经内分泌调节机制解析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https://d.book118.com/958020073034006027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2024-09-04T23:01:25.136</cp:lastPrinted>
  <dcterms:created xsi:type="dcterms:W3CDTF">2024-09-04T15:01:25Z</dcterms:created>
  <dcterms:modified xsi:type="dcterms:W3CDTF">2024-09-04T15:01:27Z</dcterms:modified>
</cp:coreProperties>
</file>