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BC1C34-2135-4B47-8AF5-FBD082FF3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82EEED-B46C-4134-8FD5-193E1AA8F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2F7A3D-BDF9-4622-9410-60D9C754B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0D1E66-6459-4FE7-81D8-5D0EABD67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875AE2-04D9-4C08-8994-B42827F10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114B35-B0D7-4907-BA44-788EA4D7E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F156D4-6301-406C-82A7-A31F945B1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B13B69-5286-431B-95DA-F158B16CD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34D967-AB6B-4130-8FBB-99A737FEF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281D73-648F-40B7-A2C7-071312B1E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9FC6BA-FBDD-4AE2-9599-E804CA9AB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21057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钢结构焊接中的阻振与减震技术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焊接振动与减震概述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钢结构焊接振动分析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阻振技术在钢结构焊接中应用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减震技术在钢结构焊接中应用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阻振与减震技术联合应用策略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现场操作安全与环保要求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焊接振动与减震概述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产生原因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焊接过程中，由于电流通过焊条或焊丝时产生的电阻热，使接触点处的金属熔化形成熔池，随着焊条的移动，熔池不断结晶形成焊缝，同时伴随着强烈的振动。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对焊接质量的影响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焊接振动会导致焊缝出现气孔、夹渣、未熔合等缺陷，降低焊接质量。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对结构安全性的影响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强烈的焊接振动可能导致钢结构产生疲劳裂纹，影响结构的安全性和使用寿命。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焊接振动产生原因及影响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通过在钢结构与基础之间设置隔振装置，减少地震或外部振动对钢结构的影响。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隔振技术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消能减震技术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被动控制技术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利用阻尼器或耗能装置吸收或消耗地震或外部振动输入的能量，减轻结构振动反应。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无需外部能源，通过改变结构自身的动力特性或阻尼特性来减少结构振动。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减震技术在钢结构中应用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阻振与减震技术重要性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提高焊接质量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阻振技术可以有效减少焊接过程中的振动，从而提高焊缝质量和焊接效率。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保障结构安全性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减震技术可以降低外部振动对钢结构的影响，保障结构在地震等自然灾害中的安全性。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推动焊接行业发展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阻振与减震技术的应用推动了焊接行业的技术进步和产业升级，提高了焊接生产的自动化和智能化水平。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钢结构焊接振动分析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焊接设备机械运动引起的振动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焊接设备如焊机、送丝机构、行走机构等的机械运动也会引起振动。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焊接热源引起的振动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焊接过程中，电弧或激光等热源对钢材进行局部加热，导致钢材热胀冷缩，产生振动。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熔滴过渡和熔池波动引起的振动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在焊接过程中，熔滴从焊丝过渡到熔池时，以及熔池内部金属液体的波动，都会产生振动。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焊接过程振动特性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振动可能导致焊缝成形不稳定，出现咬边、气孔、夹渣等缺陷，降低焊缝质量。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影响焊缝成形质量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振动会加速钢结构疲劳损伤累积，降低结构疲劳强度，缩短使用寿命。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降低结构疲劳强度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当振动频率与钢结构固有频率相近时，可能引发结构共振，导致结构破坏；同时，振动还会产生噪声，影响工作环境。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引发结构共振和噪声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振动对钢结构性能影响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振动传播途径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焊接振动通过固体传播、空气传播和电磁辐射等方式传播到周围环境中。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采用减振器、隔振垫等减振装置降低振动传递；优化焊接工艺参数，减少振动产生；对焊接设备进行定期维护和保养，确保其稳定运行；在必要时，对工作环境进行隔音降噪处理。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331" r="13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振动传播途径及控制措施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阻振技术在钢结构焊接中应用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781" r="267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阻振原理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通过增加结构阻尼或使用阻尼器来吸收或减小振动能量，从而达到减小或消除结构振动的目的。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阻振方法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包括被动阻振和主动阻振两种。被动阻振是通过在结构上附加阻尼材料或阻尼器来吸收振动能量；主动阻振则是通过外部能源输入，主动控制结构的振动。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阻振原理及方法介绍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125" r="18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常用的阻振材料包括金属阻尼材料、高分子阻尼材料、复合阻尼材料等。选择时应考虑材料的阻尼性能、耐温性、耐腐蚀性等因素。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阻振材料选择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在使用阻振材料时，应注意材料的厚度、粘贴方式、施工温度等因素对阻振效果的影响。同时，还应注意避免阻尼材料与结构之间产生空鼓或脱落现象。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使用注意事项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阻振材料选择与使用注意事项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可以通过振动测试、应力测试等方法对阻振效果进行评估。评估指标包括振动幅值、振动频率、阻尼比等。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阻振效果评估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根据评估结果，可以对阻振方案进行优化。优化方向包括改进阻尼材料性能、优化阻尼器布局、提高施工质量等。同时，还可以考虑采用主动阻振技术来进一步提高阻振效果。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优化建议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阻振效果评估及优化建议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减震技术在钢结构焊接中应用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https://d.book118.com/958021057056006040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2024-09-18T21:03:35.081</cp:lastPrinted>
  <dcterms:created xsi:type="dcterms:W3CDTF">2024-09-18T13:03:35Z</dcterms:created>
  <dcterms:modified xsi:type="dcterms:W3CDTF">2024-09-18T13:03:37Z</dcterms:modified>
</cp:coreProperties>
</file>