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E663B-46D8-49D8-B253-1EE5DDF9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6A228-7AA2-4636-A849-D793D0DE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16234-B63A-4735-B2C3-1269DC3B1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1BAF4-A27A-4966-AF95-1C12658D8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3ABE0-8300-4A91-8F98-393320B8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EAF8F-ABE1-43D6-9729-1B4A03FC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2403C-8B41-4815-9710-93E446EA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F5E08-C607-44D0-8B91-10FB6FD4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F5780-2BE3-4D2B-9061-AC45C58F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FE4C1-CA36-4473-889A-61E50552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9CA06-1835-4477-9225-714408A6C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1130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中医药健康理念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中医药养生保健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中医药文化传播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中医药学起源于古代中国，其理论和实践在长期医疗实践中逐渐形成和发展。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起源与早期发展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经典文献与学派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现代中医药发展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中医药学有着丰富的经典文献，如《黄帝内经》、《伤寒杂病论》等，形成了不同的学术流派。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随着时代发展，中医药学不断吸收现代科学技术成果，推动自身现代化发展。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中医药发展历史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阴阳五行是中医药学的基本理论之一，用以解释人体的生理病理变化。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脏腑经络理论是中医药学对人体生理结构和疾病变化的认识体系。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脏腑经络理论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病因病机理论是中医药学对疾病发生发展机制的阐述，为临床治疗提供指导。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病因病机理论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中药材及中药制剂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中药材种类与特性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中医药学使用的药材种类繁多，每种药材都有独特的药性、功效和适应症。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中药制剂与剂型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中药制剂是将中药材经过加工制成的药物制品，常见的剂型包括汤剂、丸剂、散剂等。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中药材质量控制与安全性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为确保中药材的质量和安全性，需对中药材进行质量评价和控制。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中医药健康理念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强调在疾病发生前进行预防，通过调整饮食、运动、心理调适等方式来增强体质，减少疾病的发生。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在预防的同时，也要注重疾病的早期发现和及时治疗，通过合理的治疗和调养，促进疾病的康复。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防治结合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预防为主，防治结合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认为人体是一个有机整体，各个器官、组织相互联系、相互影响。在诊断和治疗时，要全面考虑患者的生理、心理和社会状况。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根据患者的具体病情和体质状况，采用个体化的治疗方案。通过对病因、病理的分析，制定针对性的治疗措施。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整体观念，辨证论治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辨证论治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认为人体内部存在着阴阳对立统一的平衡关系。保持阴阳平衡是维持身体健康的重要条件，失衡会导致疾病的发生。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阴阳平衡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强调心理调适与身体健康的相互影响。通过调节情绪、减轻压力、改善睡眠等方式，促进身心和谐，提高健康水平。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调和身心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阴阳平衡，调和身心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中医药治疗方法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https://d.book118.com/958021130133006035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2024-09-14T21:13:27.724</cp:lastPrinted>
  <dcterms:created xsi:type="dcterms:W3CDTF">2024-09-14T13:13:27Z</dcterms:created>
  <dcterms:modified xsi:type="dcterms:W3CDTF">2024-09-14T13:13:29Z</dcterms:modified>
</cp:coreProperties>
</file>