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9F9C89-1331-44C3-BAA7-8682C8CEB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7AE93C-E5D4-4006-961B-C5A86EC4E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4EBB27-F157-4A88-84C7-793E2629DF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6ACA36-2E55-4828-9D28-7DD0B9FE75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C1FD58-BDE3-4E8E-BEA8-5935393064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B2AF8C-8D61-4C7B-B2C6-FAD3AD18E7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8BDC49-D578-4278-A513-AB0A6A317E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A3CE4-AEF6-427C-AC4B-A3D76D2679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ED59D2-4297-42CC-AAF5-87CAEBFA0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DF88DC-E2BB-4A5A-A553-FD0D52BF0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866DC5-B5D0-4232-BAF3-FD849CBAB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2113607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环境监测常用仪器分析方法(8类方法)</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光学分析法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电化学分析法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色谱分析法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质谱分析法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核磁共振分析法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其他仪器分析方法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仪器分析方法的比较与选择</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环境保护需求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随着环境问题的日益严重，对环境中污染物的监测和治理成为迫切需求。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仪器分析方法的发展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随着科学技术的不断进步，仪器分析方法在环境监测中的应用越来越广泛，为环境保护提供了有力支持。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500" r="17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大气环境监测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水环境监测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土壤环境监测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生物环境监测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仪器分析方法在环境监测中的应用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用于监测大气中的颗粒物、二氧化硫、氮氧化物等有害物质的含量。</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用于监测土壤中的重金属、农药残留、有机物等污染物的含量。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用于监测水体中的重金属、有机物、营养盐等污染物的含量。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用于监测生物体内的污染物含量，评估环境污染对生物的影响。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光学分析法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气态原子可以吸收一定波长的光辐射，使原子中外层的电子从基态跃迁到激发态的现象而建立的。由于各种原子中电子的能级不同，将有选择性地共振吸收一定波长的辐射光，这个共振吸收波长恰好等于该原子受激发后发射光谱的波长，由此可作为元素定性的依据，而吸收辐射的强度可作为定量的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选择性强、灵敏度高、分析范围广、抗干扰能力强、精密度高等。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原子吸收光谱法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态自由原子吸收光源的特征辐射后，原子的外层电子跃迁到较高能级，然后又跃迁返回基态或较低能级，同时发射出与原激发波长相同或不同的发射即为原子荧光。原子荧光是光致发光，也是二次发光。当激发光源停止照射之后，再发射过程立即停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灵敏度高、谱线简单、低检出限、分析速度快、可测元素多、线性范围宽、可同时进行多元素测定等。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原子荧光光谱法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某些物质被一定波长的光照射时，会在较短时间内发射出比入射光波长稍长的光(入射光的一部分能量被该物质吸收)，这种光就称为荧光。荧光光谱法就是根据物质吸收光后发射出荧光的特性及其强度进行物质的定性和定量的分析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灵敏度高、选择性强、用样量少、方法简便等。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分子荧光光谱法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物质分子对紫外及可见光谱区的辐射吸收来进行分析的一种方法。当物质分子吸收了特征波长的光后，由电子能级基态跃迁至激发态而产生吸收光谱。各种物质具有各自不同的分子、原子和不同的空间结构，其吸收光能量的情况也就不会相同，因此，每种物质就有其特有的、固定的吸收光谱曲线，可根据吸收光谱上的某些特征波长处的吸光度的高低判别或测定该物质的含量。</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应用广泛、历史悠久、灵敏度高、准确度高、选择性好等。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紫外-可见分光光度法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电化学分析法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利用电极电位与待测物质浓度的关系进行分析。通过测量电极电位变化，可以间接得到待测物质的浓度信息。</a:t>
            </a:r>
          </a:p>
        </p:txBody>
      </p:sp>
      <p:pic>
        <p:nvPicPr>
          <p:cNvPr id="6" name="Picture 6"/>
          <p:cNvPicPr>
            <a:picLocks noChangeAspect="1"/>
          </p:cNvPicPr>
          <p:nvPr/>
        </p:nvPicPr>
        <p:blipFill>
          <a:blip r:embed="rId2"/>
          <a:srcRect l="18333" r="18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常用于测定溶液中的离子浓度，如pH值、氟离子、氯离子等。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选择性好，灵敏度高，响应速度快，操作简便。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电位分析法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常用于测定溶液中的总离子浓度，如水质分析中的总盐度、总硬度等。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测量范围广，响应速度快，但选择性较差。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利用溶液电导率与待测物质浓度的关系进行分析。通过测量溶液电导率的变化，可以间接得到待测物质的浓度信息。</a:t>
            </a:r>
          </a:p>
        </p:txBody>
      </p:sp>
      <p:pic>
        <p:nvPicPr>
          <p:cNvPr id="10" name="Picture 10"/>
          <p:cNvPicPr>
            <a:picLocks noChangeAspect="1"/>
          </p:cNvPicPr>
          <p:nvPr/>
        </p:nvPicPr>
        <p:blipFill>
          <a:blip r:embed="rId2"/>
          <a:srcRect l="16000" r="16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电导分析法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基于库仑定律，通过测量电解过程中消耗的电量来计算待测物质的含量。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458" r="18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适用于气体、液体和固体样品的痕量分析，如大气中的二氧化硫、水中的重金属离子等。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灵敏度高，准确度高，但操作较复杂，需要严格控制实验条件。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库仑分析法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常用于无机和有机物的痕量分析，如金属离子、有机农药残留等。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选择性好，灵敏度高，但需要专业的极谱仪和熟练的操作技能。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利用极谱波与待测物质浓度的关系进行分析。通过测量极谱波的高度或面积，可以间接得到待测物质的浓度信息。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极谱分析法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色谱分析法</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利用气体作为流动相，通过色谱柱将样品中的各组分分离。</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原理</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主要用于挥发性有机物的分析，如环境空气中的VOCs（挥发性有机化合物）。</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应用</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高分离效能、高灵敏度、分析速度快。</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特点</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气相色谱法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43" r="2504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采用高压输液系统，将具有不同极性的单一溶剂或不同比例的混合溶剂等流动相泵入装有固定相的色谱柱，各成分在柱内被分离后，进入检测器进行检测。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适用于高沸点、大分子、强极性和热稳定性差的化合物的分析，如多环芳烃、农药残留等。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分离效能高、选择性好、检测灵敏度高。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高效液相色谱法</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542" r="15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采用低交换容量的离子交换树脂为固定相，以电解质溶液为流动相，基于样品中各组分离子在固定相和流动相间分配系数的差别实现分离。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主要用于环境水样中阴阳离子的分析，如水质中的氟、氯、硫酸根等。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选择性好、灵敏度高、可同时分析多种离子。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离子色谱法</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将色谱的高分离能力与质谱的高鉴别能力相结合，实现对复杂样品中各组分的定性和定量分析。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原理</a:t>
            </a:r>
          </a:p>
        </p:txBody>
      </p:sp>
      <p:pic>
        <p:nvPicPr>
          <p:cNvPr id="5" name="Picture 5"/>
          <p:cNvPicPr>
            <a:picLocks noChangeAspect="1"/>
          </p:cNvPicPr>
          <p:nvPr/>
        </p:nvPicPr>
        <p:blipFill>
          <a:blip r:embed="rId2"/>
          <a:srcRect l="15708" r="15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广泛应用于环境污染物分析、食品安全检测等领域，如多环芳烃、农药残留、添加剂等。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高分离效能、高鉴别能力、高灵敏度。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色谱-质谱联用法</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https://d.book118.com/958021136071006032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2024-09-10T01:47:33.172</cp:lastPrinted>
  <dcterms:created xsi:type="dcterms:W3CDTF">2024-09-09T17:47:33Z</dcterms:created>
  <dcterms:modified xsi:type="dcterms:W3CDTF">2024-09-09T17:47:35Z</dcterms:modified>
</cp:coreProperties>
</file>