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CCE7260-117C-431C-8732-E6650769AB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55A10-BF02-44A1-BBD6-D4349F10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9CAF-678D-4A07-95F9-A170536DC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E7F95-12C3-43C4-B48A-EA2125417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DDB02-A904-4B28-9455-04CADDA2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49CE9-E779-45F2-A11D-39026C0D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3A616-1F26-4F27-8D4D-B928F317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60A69-26BB-4C83-83F5-80B7C66F0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FA016-F0C1-4D83-A231-562DA73F2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6F7C1-D630-4FA2-BBBB-5319CDE25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88661-5968-465F-A9A3-58F7A1C0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27E1D-E5B2-47D1-9CF1-BC09610A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FEF77BE-66CB-4AB0-9AEF-219490F8BC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20074A2-3A77-474C-8276-DD4FA57B2D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306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促进学生自主学习的发展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促进学生自主学习的重要性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学生自主学习的挑战与应对策略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学校和家长在促进学生自主学习中的作用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促进学生自主学习的重要性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为什么需要促进学生自主学习？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激发学生内在动力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提高学习兴趣和积极性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塑造学生积极心态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建立自信心和独立思考能力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培养问题解决和创新能力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学会高效规划时间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自主控制学习进度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培养自我评估意识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尊重和包容他人意见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有效沟通和协调合作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分享资源和互相支持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自主学习对学生的影响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形成良好学习习惯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养成自主阅读的习惯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独立思考并分析问题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及时总结所学知识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如何促进学生自主学习？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激发学生探索和创新能力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提供开放性学习环境和资源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培养学生自我管理和自我激励能力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鼓励学生自主制定学习计划和目标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引导学生自主选择学习内容和方法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实践案例分享：采用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PBL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教学法促进学生自主学习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问题驱动式学习（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PBL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）强调学生自主探究和解决问题的能力，通过小组合作、实践项目等形式，激发学生的学习兴趣和动力，提高他们的自主学习能力和团队合作精神。教师在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PBL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中扮演引导者和促进者的角色，帮助学生解决学习中遇到的问题，鼓励他们思考和探索。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PBL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教学法的实施，能够有效激发学生的学习潜能，促进学生全面发展。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PBL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教学法的基本原理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以问题为学习的起点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问题驱动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注重学生实践与体验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探究性学习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以学生为主体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学生中心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学生自主学习的挑战与应对策略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学生在自主学习中可能遇到的困难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自主学习对学生来说是一个挑战，他们可能缺乏自我激励和时间管理能力，面对困难时容易产生挫折感，难以独立解决学习难题。这些困难是学生在自主学习过程中需要克服的障碍。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https://d.book118.com/958023061011006050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促进学生自主学习的发展</vt:lpstr>
      <vt:lpstr>目录</vt:lpstr>
      <vt:lpstr>第1章 促进学生自主学习的重要性</vt:lpstr>
      <vt:lpstr>为什么需要促进学生自主学习？</vt:lpstr>
      <vt:lpstr>自主学习对学生的影响</vt:lpstr>
      <vt:lpstr>如何促进学生自主学习？</vt:lpstr>
      <vt:lpstr>实践案例分享：采用PBL教学法促进学生自主学习</vt:lpstr>
      <vt:lpstr>PBL教学法的基本原理</vt:lpstr>
      <vt:lpstr>第2章 学生自主学习的挑战与应对策略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2024-09-29T14:57:11.959</cp:lastPrinted>
  <dcterms:created xsi:type="dcterms:W3CDTF">2024-09-29T06:57:11Z</dcterms:created>
  <dcterms:modified xsi:type="dcterms:W3CDTF">2024-09-29T06:57:13Z</dcterms:modified>
</cp:coreProperties>
</file>