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A4D36-8131-4435-8F7E-985B49B7B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52063-7F40-40E8-AC44-7A730A8CA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F7664-0D49-4645-9FE4-7A67CFC0B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6D60C-A2CF-4A09-B41F-B31A2AD5F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9E1D27-4731-4512-A07F-CECD82349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54A91E-7597-49C3-989B-55FFDC5E8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0253DA-0926-4881-B704-6E022B564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201DC-87C5-4092-9DE6-6B4B38C0F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1128D-69A5-46E8-AED0-CFCFB641D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9129E-3930-4B25-9578-6A4180FA7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805AB-FB55-4A36-A536-9846789A6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23114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就业岗位学历要求分析报告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就业岗位学历要求现状分析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学历对就业岗位的影响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不同行业对学历的要求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提高学历对就业竞争力的意义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随着社会经济的发展，就业市场的竞争日益激烈，学历成为求职者的重要资本。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不同行业和岗位对学历的要求存在差异，了解这些差异有助于求职者更好地规划职业发展。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792" r="6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分析不同行业和岗位对学历的要求，为求职者提供参考。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探讨学历与职业发展的关系，为教育机构和政策制定者提供依据。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提高人们对学历在就业市场中的重要性的认识，促进教育公平和社会流动。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就业岗位学历要求现状分析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大专及以下学历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该层次的就业情况较为稳定，主要集中在基层岗位和技术工种，如销售、客服、技工等。由于学历限制，晋升空间相对较小。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本科学历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本科毕业生就业机会相对较多，涉及领域广泛，包括行政管理、市场营销、专业技术等。本科学历通常被认为是大多数岗位的入门门槛。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硕士及以上学历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高学历人才在就业市场上具有较高的竞争力，尤其在科研、教育、医疗等专业领域。他们通常拥有更广阔的发展前景和更高的薪资待遇。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不同学历层次就业情况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IT技术岗位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随着信息技术的快速发展，IT技术岗位需求量大，且普遍要求本科及以上学历。其中，软件开发、数据分析等岗位对专业技能和学历要求较高。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金融行业对人才的专业性和学历要求较高，如银行、证券、保险等领域，通常要求本科及以上学历，部分高端职位则需要硕士或以上学历。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销售与市场岗位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销售与市场岗位对实践经验的要求较高，但学历也不可忽视。本科及以上学历是进入该领域的常见要求，有助于提升职业发展空间。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热门岗位学历要求分布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正相关关系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通常情况下，学历越高，起薪点越高。这是因为高学历通常意味着更高的专业技能和知识水平，符合企业对于高素质人才的需求。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工资增长与工作经验的积累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除了学历外，工作经验的积累也对工资增长有重要影响。即使同一年龄层次的毕业生，拥有丰富工作经验者往往能获得更高的薪资待遇。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行业差异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不同行业对学历与工资水平的关联程度存在差异。在某些传统行业或基层岗位中，学历对工资水平的影响可能相对较小；而在高端技术或专业服务领域中，学历则显得尤为重要。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学历与工资水平的关联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学历对就业岗位的影响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学历高低影响岗位选择范围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一般来说，高学历的人才在岗位选择上具有更广泛的空间，而低学历的人才可能面临较大的就业压力和限制。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专业技能与学历的匹配度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不同岗位对学历的要求不同，一些专业性强、技术含量高的岗位往往要求较高的学历，而一些基础性、服务性的岗位则相对较低。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学历对岗位选择的影响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33" b="167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在许多企业和组织中，晋升机会往往与员工的学历背景相关联，高学历的人才更容易获得晋升和职业发展的机会。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通常情况下，高学历的人才在薪酬待遇上会优于低学历的人才，这也反映了学历对职业发展的影响。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学历对职业发展的影响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薪酬待遇与学历挂钩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晋升机会与学历挂钩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281" r="24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学历高低与就业稳定性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高学历的人才通常更容易获得长期、稳定的工作机会，而低学历的人才可能面临就业不稳定、工作流动性大的问题。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行业发展趋势与学历需求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随着社会和经济的发展，一些行业对高学历人才的需求逐渐增加，这也会影响低学历人才的就业稳定性。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学历对工作稳定性的影响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https://d.book118.com/958023114101006031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2024-09-08T15:03:01.772</cp:lastPrinted>
  <dcterms:created xsi:type="dcterms:W3CDTF">2024-09-08T07:03:01Z</dcterms:created>
  <dcterms:modified xsi:type="dcterms:W3CDTF">2024-09-08T07:03:03Z</dcterms:modified>
</cp:coreProperties>
</file>