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1A8CD-5E1C-45BF-856B-AC072FB29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048DC3-92E4-4C39-B102-CB780FBB7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B70FE-3930-4F35-A793-D0B1A66E3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90B366-F90B-4B48-B5BE-C1D331ECC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C237CA-E180-4921-AFDA-0249145BE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6A0E45-CC56-4BDB-82ED-D85A0FC44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90E7DC-0C6E-41A5-8E35-A2DD5CACE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A49FC1-9904-43C7-9364-0741F07D8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698ABC-3B07-4651-A9BE-755C7C6CF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85D87-CEEA-47C7-B675-E588AA37C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527C6-10AC-45C9-8F06-0F56AABF7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2404506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中国顶尖企业与世界级企业的差距分析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中国顶尖企业现状分析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世界级企业特征分析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差距比较与原因分析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缩小差距的策略建议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000" r="15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随着全球化的深入发展，中国企业面临着来自世界级企业的巨大竞争压力。分析中国顶尖企业与世界级企业的差距，有助于认清现实、明确方向，提升中国企业的国际竞争力。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全球化趋势下的竞争压力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中国经济正处于转型升级的关键时期，企业需要不断提升自身实力以应对市场变化。通过差距分析，可以为中国企业提供有针对性的改进建议，推动企业实现高质量发展。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中国经济转型升级的需要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本研究旨在揭示中国顶尖企业与世界级企业在多个方面的差距，包括创新能力、品牌影响力、国际化程度等，为中国企业提升国际竞争力提供借鉴和参考。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本研究采用定性与定量相结合的研究方法，包括文献综述、案例分析、问卷调查等。通过收集大量数据和信息，对中国顶尖企业和世界级企业进行深入研究和分析，从而得出客观、准确的结论。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中国顶尖企业现状分析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中国顶尖企业在规模和增长方面表现出色，部分企业已进入全球500强，营业收入和利润持续增长。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中国顶尖企业涉及多个行业，包括能源、金融、制造、科技、服务等，其中一些企业在国际市场上具有重要地位。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行业分布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近年来，中国顶尖企业在创新能力方面有所提升，专利申请和授权数量逐年增加，部分企业在技术研发方面已达到国际先进水平。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总体发展状况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12" b="231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163" r="216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优势领域和竞争力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制造业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中国顶尖企业在制造业领域具有显著优势，特别是在汽车、电子、钢铁、纺织等领域，一些企业已成为全球领导者。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金融科技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随着中国金融市场的快速发展，金融科技领域的企业也迅速崛起，如支付宝、微信支付等已成为全球领先的移动支付平台。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互联网服务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中国互联网服务企业在全球市场上具有重要地位，如腾讯、阿里巴巴等公司在社交、电商等领域拥有庞大的用户群体和市场份额。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环境和社会责任挑战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随着全球对环境保护和社会责任的关注度不断提高，中国顶尖企业需要更加重视可持续发展和社会责任履行，以提升企业形象和竞争力。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尽管中国顶尖企业在规模和实力上已具备与国际企业竞争的能力，但在品牌影响力和国际知名度方面仍有待提升。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技术创新短板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虽然中国企业在某些领域的技术创新已达到国际先进水平，但整体而言，技术创新能力和研发投入仍不足，特别是在基础研究和前沿技术方面。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国际化程度不够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中国顶尖企业在国际化程度方面相对较低，海外市场份额有限，缺乏全球化运营经验和国际化人才。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世界级企业特征分析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250" r="222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世界级企业通常具有全球化的视野和战略，能够在全球范围内进行资源配置和业务布局。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全球化战略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这些企业往往拥有强大的跨国经营能力，能够在不同国家和地区开展业务，并充分利用全球资源和市场机会。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跨国经营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世界级企业通常具有强大的国际品牌影响力，其产品和服务在全球范围内享有广泛的知名度和美誉度。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国际品牌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全球化布局和资源配置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世界级企业通常拥有强大的研发和创新能力，能够不断推出具有自主知识产权和核心竞争力的新产品、新技术和新服务。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这些企业注重品牌建设和管理，通过持续的品牌推广和营销活动，提升品牌价值和知名度。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世界级企业通常具有完善的知识产权保护机制，能够有效保护企业的创新成果和知识产权。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知识产权保护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42" r="1254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创新能力和品牌影响力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高效运营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世界级企业通常具有高效的运营能力和精细化的管理，能够实现资源的优化配置和高效利用，降低成本并提高效益。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卓越管理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这些企业注重管理创新和流程优化，通过引入先进的管理理念和工具，提高企业的管理水平和运营效率。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人才队伍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世界级企业通常拥有高素质、专业化的人才队伍，能够为企业的发展提供强有力的人才保障。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高效运营和卓越管理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https://d.book118.com/958024045066006030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2024-09-07T00:21:17.265</cp:lastPrinted>
  <dcterms:created xsi:type="dcterms:W3CDTF">2024-09-06T16:21:17Z</dcterms:created>
  <dcterms:modified xsi:type="dcterms:W3CDTF">2024-09-06T16:21:19Z</dcterms:modified>
</cp:coreProperties>
</file>