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9E4D97-CFB3-4567-BF9B-86728D375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883AED-D9F3-48EE-AB83-7B506DC27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8219CA-3807-4CD1-9654-E88DBBAED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73933F-41E8-4725-9C89-6DE875EF3B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51F6BC-E729-495D-B092-A24FF2B574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A7998-6DEF-44AB-9AA6-33896EE91C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D0A74-51DD-4A43-85C8-070F416F3F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1478DC-3F34-4050-99E4-DA435316A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963054-7BA7-4212-8678-AF0DFC0EC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BEAC6-461A-4685-928C-30EDFE9B2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AC45D-A8CB-4D38-B8E4-F77C47C2B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24056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摄影插图与艺术therapy的结合研究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摄影插图与艺术治疗融合研究的背景与意义
 摄影插图在艺术治疗中的应用回顾与分析
 摄影插图与艺术治疗的结合机制与理论基础
 摄影插图在艺术治疗中的作用与影响
 艺术治疗中摄影插图的应用策略与方法
 摄影插图与艺术治疗相结合的案例研究与分析
 摄影插图与艺术治疗结合的局限性和展望
 摄影插图在艺术治疗中的伦理和文化考量</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摄影插图与艺术治疗融合研究的背景与意义</a:t>
            </a:r>
          </a:p>
        </p:txBody>
      </p:sp>
      <p:sp>
        <p:nvSpPr>
          <p:cNvPr id="3" name="Subtitle 2"/>
          <p:cNvSpPr>
            <a:spLocks noGrp="1"/>
          </p:cNvSpPr>
          <p:nvPr>
            <p:ph type="subTitle" idx="1"/>
          </p:nvPr>
        </p:nvSpPr>
        <p:spPr/>
        <p:txBody>
          <a:bodyPr/>
          <a:lstStyle/>
          <a:p>
            <a:r>
              <a:t>摄影插图与艺术therapy的结合研究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摄影插图与艺术治疗融合研究的背景与意义</a:t>
            </a:r>
          </a:p>
        </p:txBody>
      </p:sp>
      <p:sp>
        <p:nvSpPr>
          <p:cNvPr id="3" name="Text Placeholder 2"/>
          <p:cNvSpPr>
            <a:spLocks noGrp="1"/>
          </p:cNvSpPr>
          <p:nvPr>
            <p:ph type="body" idx="1"/>
          </p:nvPr>
        </p:nvSpPr>
        <p:spPr/>
        <p:txBody>
          <a:bodyPr/>
          <a:lstStyle/>
          <a:p>
            <a:r>
              <a:t>摄影插图与艺术治疗融合研究的背景：</a:t>
            </a:r>
          </a:p>
        </p:txBody>
      </p:sp>
      <p:sp>
        <p:nvSpPr>
          <p:cNvPr id="4" name="Content Placeholder 3"/>
          <p:cNvSpPr>
            <a:spLocks noGrp="1"/>
          </p:cNvSpPr>
          <p:nvPr>
            <p:ph sz="half" idx="2"/>
          </p:nvPr>
        </p:nvSpPr>
        <p:spPr/>
        <p:txBody>
          <a:bodyPr/>
          <a:lstStyle/>
          <a:p>
            <a:r>
              <a:t>1. 摄影插图与艺术治疗融合研究已成为当前艺术领域的研究热点，具有重要的意义。</a:t>
            </a:r>
          </a:p>
          <a:p>
            <a:r>
              <a:t>2. 摄影插图与艺术治疗融合研究的基础是摄影插图与艺术治疗的紧密联系，两者的融合可以产生新的艺术形式。</a:t>
            </a:r>
          </a:p>
          <a:p>
            <a:r>
              <a:t>3. 艺术治疗作为一种心理治疗方法,利用艺术作为媒介,促进个体的心理健康和社会适应能力。</a:t>
            </a:r>
          </a:p>
        </p:txBody>
      </p:sp>
      <p:sp>
        <p:nvSpPr>
          <p:cNvPr id="5" name="Text Placeholder 4"/>
          <p:cNvSpPr>
            <a:spLocks noGrp="1"/>
          </p:cNvSpPr>
          <p:nvPr>
            <p:ph type="body" idx="3"/>
          </p:nvPr>
        </p:nvSpPr>
        <p:spPr/>
        <p:txBody>
          <a:bodyPr/>
          <a:lstStyle/>
          <a:p>
            <a:r>
              <a:t>艺术治疗理论：</a:t>
            </a:r>
          </a:p>
        </p:txBody>
      </p:sp>
      <p:sp>
        <p:nvSpPr>
          <p:cNvPr id="6" name="Content Placeholder 5"/>
          <p:cNvSpPr>
            <a:spLocks noGrp="1"/>
          </p:cNvSpPr>
          <p:nvPr>
            <p:ph sz="half" idx="4"/>
          </p:nvPr>
        </p:nvSpPr>
        <p:spPr/>
        <p:txBody>
          <a:bodyPr/>
          <a:lstStyle/>
          <a:p>
            <a:r>
              <a:t>1. 艺术治疗的理论基础来源于心理学、艺术学、教育学等多学科的理论，包括人本主义心理学、精神分析理论、格式塔心理学等。</a:t>
            </a:r>
          </a:p>
          <a:p>
            <a:r>
              <a:t>2. 艺术治疗理论认为，艺术创作可以作为一种表达方式，帮助个体表达内心的情感、想法和经历，从而促进心理健康。</a:t>
            </a:r>
          </a:p>
          <a:p>
            <a:r>
              <a:t>3. 艺术治疗理论还认为，艺术创作可以帮助个体发展想象力、创造力和解决问题的能力，从而促进个体的身心健康。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摄影插图与艺术治疗融合研究的背景与意义</a:t>
            </a:r>
          </a:p>
        </p:txBody>
      </p:sp>
      <p:sp>
        <p:nvSpPr>
          <p:cNvPr id="3" name="Text Placeholder 2"/>
          <p:cNvSpPr>
            <a:spLocks noGrp="1"/>
          </p:cNvSpPr>
          <p:nvPr>
            <p:ph type="body" idx="1"/>
          </p:nvPr>
        </p:nvSpPr>
        <p:spPr/>
        <p:txBody>
          <a:bodyPr/>
          <a:lstStyle/>
          <a:p>
            <a:r>
              <a:t>艺术治疗中的摄影插图：</a:t>
            </a:r>
          </a:p>
        </p:txBody>
      </p:sp>
      <p:sp>
        <p:nvSpPr>
          <p:cNvPr id="4" name="Content Placeholder 3"/>
          <p:cNvSpPr>
            <a:spLocks noGrp="1"/>
          </p:cNvSpPr>
          <p:nvPr>
            <p:ph sz="half" idx="2"/>
          </p:nvPr>
        </p:nvSpPr>
        <p:spPr/>
        <p:txBody>
          <a:bodyPr/>
          <a:lstStyle/>
          <a:p>
            <a:r>
              <a:t>1. 艺术治疗中利用摄影插图作为媒介，通过对照片的加工和创作，可以帮助个体表达内心的情感、想法和经历。</a:t>
            </a:r>
          </a:p>
          <a:p>
            <a:r>
              <a:t>2. 摄影插图作为一种艺术形式，具有直观、形象、生动等特点，可以帮助个体更清晰地表达和理解自己的情感和经历。</a:t>
            </a:r>
          </a:p>
          <a:p>
            <a:r>
              <a:t>3. 摄影插图还可以帮助个体发展想象力、创造力和解决问题的能力，从而促进个体的身心健康。</a:t>
            </a:r>
          </a:p>
        </p:txBody>
      </p:sp>
      <p:sp>
        <p:nvSpPr>
          <p:cNvPr id="5" name="Text Placeholder 4"/>
          <p:cNvSpPr>
            <a:spLocks noGrp="1"/>
          </p:cNvSpPr>
          <p:nvPr>
            <p:ph type="body" idx="3"/>
          </p:nvPr>
        </p:nvSpPr>
        <p:spPr/>
        <p:txBody>
          <a:bodyPr/>
          <a:lstStyle/>
          <a:p>
            <a:r>
              <a:t>摄影插图与艺术治疗融合研究的发展：</a:t>
            </a:r>
          </a:p>
        </p:txBody>
      </p:sp>
      <p:sp>
        <p:nvSpPr>
          <p:cNvPr id="6" name="Content Placeholder 5"/>
          <p:cNvSpPr>
            <a:spLocks noGrp="1"/>
          </p:cNvSpPr>
          <p:nvPr>
            <p:ph sz="half" idx="4"/>
          </p:nvPr>
        </p:nvSpPr>
        <p:spPr/>
        <p:txBody>
          <a:bodyPr/>
          <a:lstStyle/>
          <a:p>
            <a:r>
              <a:t>1. 摄影插图与艺术治疗融合研究的发展经历了三个阶段：早期阶段、中级阶段和高级阶段。</a:t>
            </a:r>
          </a:p>
          <a:p>
            <a:r>
              <a:t>2. 早期阶段的研究主要集中在摄影插图对艺术治疗的影响，中级阶段的研究则集中在摄影插图在艺术治疗中的应用，高级阶段的研究则集中在摄影插图与艺术治疗的融合。</a:t>
            </a:r>
          </a:p>
          <a:p>
            <a:r>
              <a:t>3. 摄影插图与艺术治疗融合研究的发展趋势是将摄影插图与艺术治疗有机结合，形成新的艺术形式和治疗方法。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摄影插图与艺术治疗融合研究的背景与意义</a:t>
            </a:r>
          </a:p>
        </p:txBody>
      </p:sp>
      <p:sp>
        <p:nvSpPr>
          <p:cNvPr id="3" name="Text Placeholder 2"/>
          <p:cNvSpPr>
            <a:spLocks noGrp="1"/>
          </p:cNvSpPr>
          <p:nvPr>
            <p:ph type="body" idx="1"/>
          </p:nvPr>
        </p:nvSpPr>
        <p:spPr/>
        <p:txBody>
          <a:bodyPr/>
          <a:lstStyle/>
          <a:p>
            <a:r>
              <a:t>摄影插图与艺术治疗融合研究的意义：</a:t>
            </a:r>
          </a:p>
        </p:txBody>
      </p:sp>
      <p:sp>
        <p:nvSpPr>
          <p:cNvPr id="4" name="Content Placeholder 3"/>
          <p:cNvSpPr>
            <a:spLocks noGrp="1"/>
          </p:cNvSpPr>
          <p:nvPr>
            <p:ph sz="half" idx="2"/>
          </p:nvPr>
        </p:nvSpPr>
        <p:spPr/>
        <p:txBody>
          <a:bodyPr/>
          <a:lstStyle/>
          <a:p>
            <a:r>
              <a:t>1. 摄影插图与艺术治疗融合研究具有重要的意义，可以为艺术治疗提供新的方法和工具，同时也可以为摄影插图的发展提供新的方向。</a:t>
            </a:r>
          </a:p>
          <a:p>
            <a:r>
              <a:t>2. 摄影插图与艺术治疗融合研究可以帮助个体表达内心的情感、想法和经历，促进个体的心理健康和社会适应能力。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摄影插图在艺术治疗中的应用回顾与分析</a:t>
            </a:r>
          </a:p>
        </p:txBody>
      </p:sp>
      <p:sp>
        <p:nvSpPr>
          <p:cNvPr id="3" name="Subtitle 2"/>
          <p:cNvSpPr>
            <a:spLocks noGrp="1"/>
          </p:cNvSpPr>
          <p:nvPr>
            <p:ph type="subTitle" idx="1"/>
          </p:nvPr>
        </p:nvSpPr>
        <p:spPr/>
        <p:txBody>
          <a:bodyPr/>
          <a:lstStyle/>
          <a:p>
            <a:r>
              <a:t>摄影插图与艺术therapy的结合研究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摄影插图在艺术治疗中的应用回顾与分析</a:t>
            </a:r>
          </a:p>
        </p:txBody>
      </p:sp>
      <p:sp>
        <p:nvSpPr>
          <p:cNvPr id="3" name="Content Placeholder 2"/>
          <p:cNvSpPr>
            <a:spLocks noGrp="1"/>
          </p:cNvSpPr>
          <p:nvPr>
            <p:ph sz="half" idx="2"/>
          </p:nvPr>
        </p:nvSpPr>
        <p:spPr/>
        <p:txBody>
          <a:bodyPr/>
          <a:lstStyle/>
          <a:p>
            <a:r>
              <a:t>1. 摄影插图疗法在艺术治疗中的临床应用主要包括创伤治疗、抑郁症治疗、焦虑症治疗、饮食失调治疗、物质滥用治疗等。</a:t>
            </a:r>
          </a:p>
          <a:p>
            <a:r>
              <a:t>2. 这项研究利用了摄影插图疗法,能够帮助患者表达和处理复杂的情绪和经历,并促进其自我探索和自我洞察。</a:t>
            </a:r>
          </a:p>
          <a:p>
            <a:r>
              <a:t>3. 研究表明,摄影插图疗法能够有效降低患者的创伤症状、抑郁症状、焦虑症状、饮食失调症状和物质滥用症状,并提高患者的心理健康水平。</a:t>
            </a:r>
          </a:p>
        </p:txBody>
      </p:sp>
      <p:sp>
        <p:nvSpPr>
          <p:cNvPr id="4" name="Text Placeholder 3"/>
          <p:cNvSpPr>
            <a:spLocks noGrp="1"/>
          </p:cNvSpPr>
          <p:nvPr>
            <p:ph type="body" idx="3"/>
          </p:nvPr>
        </p:nvSpPr>
        <p:spPr/>
        <p:txBody>
          <a:bodyPr/>
          <a:lstStyle/>
          <a:p>
            <a:r>
              <a:t>摄影插图疗法的机制研究</a:t>
            </a:r>
          </a:p>
        </p:txBody>
      </p:sp>
      <p:sp>
        <p:nvSpPr>
          <p:cNvPr id="5" name="Content Placeholder 4"/>
          <p:cNvSpPr>
            <a:spLocks noGrp="1"/>
          </p:cNvSpPr>
          <p:nvPr>
            <p:ph sz="half" idx="4"/>
          </p:nvPr>
        </p:nvSpPr>
        <p:spPr/>
        <p:txBody>
          <a:bodyPr/>
          <a:lstStyle/>
          <a:p>
            <a:r>
              <a:t>1. 摄影插图疗法的机制包括象征性表达、情绪调节、认知重构和自我探索等。</a:t>
            </a:r>
          </a:p>
          <a:p>
            <a:r>
              <a:t>2. 患者通过创作摄影插图,将自己的情绪和经历进行象征性表达,从而实现宣泄和释放。</a:t>
            </a:r>
          </a:p>
          <a:p>
            <a:r>
              <a:t>3. 摄影插图疗法能够帮助患者调节情绪,缓解压力,降低焦虑水平,并促进积极情绪的产生。</a:t>
            </a:r>
          </a:p>
          <a:p>
            <a:r>
              <a:t>4. 摄影插图疗法能够帮助患者重构认知,改变不合理信念,建立积极的自我形象,并提高自我效能感。</a:t>
            </a:r>
          </a:p>
          <a:p>
            <a:r>
              <a:t>5. 摄影插图疗法能够帮助患者进行自我探索,发现自己的优势和劣势,并促进个人的成长和发展。</a:t>
            </a:r>
          </a:p>
        </p:txBody>
      </p:sp>
      <p:sp>
        <p:nvSpPr>
          <p:cNvPr id="6" name="Text Placeholder 5"/>
          <p:cNvSpPr>
            <a:spLocks noGrp="1"/>
          </p:cNvSpPr>
          <p:nvPr>
            <p:ph type="body" idx="1"/>
          </p:nvPr>
        </p:nvSpPr>
        <p:spPr/>
        <p:txBody>
          <a:bodyPr/>
          <a:lstStyle/>
          <a:p>
            <a:r>
              <a:t>摄影插图疗法的临床应用研究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摄影插图在艺术治疗中的应用回顾与分析</a:t>
            </a:r>
          </a:p>
        </p:txBody>
      </p:sp>
      <p:sp>
        <p:nvSpPr>
          <p:cNvPr id="3" name="Text Placeholder 2"/>
          <p:cNvSpPr>
            <a:spLocks noGrp="1"/>
          </p:cNvSpPr>
          <p:nvPr>
            <p:ph type="body" idx="1"/>
          </p:nvPr>
        </p:nvSpPr>
        <p:spPr/>
        <p:txBody>
          <a:bodyPr/>
          <a:lstStyle/>
          <a:p>
            <a:r>
              <a:t>摄影插图疗法与其他艺术治疗方法的比较研究</a:t>
            </a:r>
          </a:p>
        </p:txBody>
      </p:sp>
      <p:sp>
        <p:nvSpPr>
          <p:cNvPr id="4" name="Content Placeholder 3"/>
          <p:cNvSpPr>
            <a:spLocks noGrp="1"/>
          </p:cNvSpPr>
          <p:nvPr>
            <p:ph sz="half" idx="2"/>
          </p:nvPr>
        </p:nvSpPr>
        <p:spPr/>
        <p:txBody>
          <a:bodyPr/>
          <a:lstStyle/>
          <a:p>
            <a:r>
              <a:t>1. 摄影插图疗法与其他艺术治疗方法,如绘画疗法、音乐疗法、舞蹈疗法等,具有相似的治疗原理和机制。</a:t>
            </a:r>
          </a:p>
          <a:p>
            <a:r>
              <a:t>2. 摄影插图疗法具有独特优势,包括跨文化适用性强、不受语言限制、可以记录和保存等。</a:t>
            </a:r>
          </a:p>
          <a:p>
            <a:r>
              <a:t>3. 摄影插图疗法可以与其他艺术治疗方法相结合,以提高治疗效果。</a:t>
            </a:r>
          </a:p>
        </p:txBody>
      </p:sp>
      <p:sp>
        <p:nvSpPr>
          <p:cNvPr id="5" name="Text Placeholder 4"/>
          <p:cNvSpPr>
            <a:spLocks noGrp="1"/>
          </p:cNvSpPr>
          <p:nvPr>
            <p:ph type="body" idx="3"/>
          </p:nvPr>
        </p:nvSpPr>
        <p:spPr/>
        <p:txBody>
          <a:bodyPr/>
          <a:lstStyle/>
          <a:p>
            <a:r>
              <a:t>摄影插图疗法的跨文化研究</a:t>
            </a:r>
          </a:p>
        </p:txBody>
      </p:sp>
      <p:sp>
        <p:nvSpPr>
          <p:cNvPr id="6" name="Content Placeholder 5"/>
          <p:cNvSpPr>
            <a:spLocks noGrp="1"/>
          </p:cNvSpPr>
          <p:nvPr>
            <p:ph sz="half" idx="4"/>
          </p:nvPr>
        </p:nvSpPr>
        <p:spPr/>
        <p:txBody>
          <a:bodyPr/>
          <a:lstStyle/>
          <a:p>
            <a:r>
              <a:t>1. 摄影插图疗法在不同文化背景中具有不同的表现形式和治疗效果。</a:t>
            </a:r>
          </a:p>
          <a:p>
            <a:r>
              <a:t>2. 研究表明,摄影插图疗法能够适应不同文化背景,并有效地帮助不同文化背景的患者减轻心理症状,提高心理健康水平。</a:t>
            </a:r>
          </a:p>
          <a:p>
            <a:r>
              <a:t>3. 摄影插图疗法可以作为一种跨文化治疗方法,在全球范围内推广和应用。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摄影插图在艺术治疗中的应用回顾与分析</a:t>
            </a:r>
          </a:p>
        </p:txBody>
      </p:sp>
      <p:sp>
        <p:nvSpPr>
          <p:cNvPr id="3" name="Text Placeholder 2"/>
          <p:cNvSpPr>
            <a:spLocks noGrp="1"/>
          </p:cNvSpPr>
          <p:nvPr>
            <p:ph type="body" idx="1"/>
          </p:nvPr>
        </p:nvSpPr>
        <p:spPr/>
        <p:txBody>
          <a:bodyPr/>
          <a:lstStyle/>
          <a:p>
            <a:r>
              <a:t>摄影插图疗法的技术发展与创新</a:t>
            </a:r>
          </a:p>
        </p:txBody>
      </p:sp>
      <p:sp>
        <p:nvSpPr>
          <p:cNvPr id="4" name="Content Placeholder 3"/>
          <p:cNvSpPr>
            <a:spLocks noGrp="1"/>
          </p:cNvSpPr>
          <p:nvPr>
            <p:ph sz="half" idx="2"/>
          </p:nvPr>
        </p:nvSpPr>
        <p:spPr/>
        <p:txBody>
          <a:bodyPr/>
          <a:lstStyle/>
          <a:p>
            <a:r>
              <a:t>1. 摄影插图疗法的技术发展与创新包括数字摄影技术、社交媒体技术、虚拟现实技术和增强现实技术等。</a:t>
            </a:r>
          </a:p>
          <a:p>
            <a:r>
              <a:t>2. 这些新技术为摄影插图疗法的临床应用提供了新的可能性和挑战。</a:t>
            </a:r>
          </a:p>
          <a:p>
            <a:r>
              <a:t>3. 摄影插图疗法的技术发展与创新能够提高治疗效果,拓宽治疗范围,并降低治疗成本。</a:t>
            </a:r>
          </a:p>
        </p:txBody>
      </p:sp>
      <p:sp>
        <p:nvSpPr>
          <p:cNvPr id="5" name="Text Placeholder 4"/>
          <p:cNvSpPr>
            <a:spLocks noGrp="1"/>
          </p:cNvSpPr>
          <p:nvPr>
            <p:ph type="body" idx="3"/>
          </p:nvPr>
        </p:nvSpPr>
        <p:spPr/>
        <p:txBody>
          <a:bodyPr/>
          <a:lstStyle/>
          <a:p>
            <a:r>
              <a:t>摄影插图疗法的未来展望</a:t>
            </a:r>
          </a:p>
        </p:txBody>
      </p:sp>
      <p:sp>
        <p:nvSpPr>
          <p:cNvPr id="6" name="Content Placeholder 5"/>
          <p:cNvSpPr>
            <a:spLocks noGrp="1"/>
          </p:cNvSpPr>
          <p:nvPr>
            <p:ph sz="half" idx="4"/>
          </p:nvPr>
        </p:nvSpPr>
        <p:spPr/>
        <p:txBody>
          <a:bodyPr/>
          <a:lstStyle/>
          <a:p>
            <a:r>
              <a:t>1. 摄影插图疗法具有广阔的发展前景,未来将在临床实践中发挥越来越重要的作用。</a:t>
            </a:r>
          </a:p>
          <a:p>
            <a:r>
              <a:t>2. 摄影插图疗法将与其他艺术治疗方法相结合,形成综合性的艺术治疗体系。</a:t>
            </a:r>
          </a:p>
          <a:p>
            <a:r>
              <a:t>3. 摄影插图疗法将利用新技术,实现远程治疗和在线治疗,并为患者提供个性化和定制化的治疗服务。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摄影插图与艺术治疗的结合机制与理论基础</a:t>
            </a:r>
          </a:p>
        </p:txBody>
      </p:sp>
      <p:sp>
        <p:nvSpPr>
          <p:cNvPr id="3" name="Subtitle 2"/>
          <p:cNvSpPr>
            <a:spLocks noGrp="1"/>
          </p:cNvSpPr>
          <p:nvPr>
            <p:ph type="subTitle" idx="1"/>
          </p:nvPr>
        </p:nvSpPr>
        <p:spPr/>
        <p:txBody>
          <a:bodyPr/>
          <a:lstStyle/>
          <a:p>
            <a:r>
              <a:t>摄影插图与艺术therapy的结合研究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摄影插图与艺术治疗的结合机制与理论基础</a:t>
            </a:r>
          </a:p>
        </p:txBody>
      </p:sp>
      <p:sp>
        <p:nvSpPr>
          <p:cNvPr id="3" name="Text Placeholder 2"/>
          <p:cNvSpPr>
            <a:spLocks noGrp="1"/>
          </p:cNvSpPr>
          <p:nvPr>
            <p:ph type="body" idx="1"/>
          </p:nvPr>
        </p:nvSpPr>
        <p:spPr/>
        <p:txBody>
          <a:bodyPr/>
          <a:lstStyle/>
          <a:p>
            <a:r>
              <a:t>摄影插图的心理社会机制</a:t>
            </a:r>
          </a:p>
        </p:txBody>
      </p:sp>
      <p:sp>
        <p:nvSpPr>
          <p:cNvPr id="4" name="Content Placeholder 3"/>
          <p:cNvSpPr>
            <a:spLocks noGrp="1"/>
          </p:cNvSpPr>
          <p:nvPr>
            <p:ph sz="half" idx="2"/>
          </p:nvPr>
        </p:nvSpPr>
        <p:spPr/>
        <p:txBody>
          <a:bodyPr/>
          <a:lstStyle/>
          <a:p>
            <a:r>
              <a:t>1、摄影插图可以促进自我表达和情感宣泄。艺术治疗中的摄影插图能够为人们提供一个安全而私密的空间，使他们能够自由地表达自己的情感和经历。通过拍摄照片或创作插画，人们可以将自己的内心世界具象化，有助于他们更好地理解和接受自己的感受。</a:t>
            </a:r>
          </a:p>
          <a:p>
            <a:r>
              <a:t>2、摄影插图可以帮助人们建立社会联系和归属感。摄影插图可以通过创造共同的经历来帮助人们建立联系和归属感。当人们分享自己的摄影插图作品时，他们可以与他人建立联系，并感受到被理解和支持。</a:t>
            </a:r>
          </a:p>
          <a:p>
            <a:r>
              <a:t>3、摄影插图可以促进创造力和想象力。摄影插图可以激发人们的创造力和想象力。通过拍摄照片或创作插画，人们可以探索新的视角和表达方式，从而扩展他们的创造性思维。</a:t>
            </a:r>
          </a:p>
        </p:txBody>
      </p:sp>
      <p:sp>
        <p:nvSpPr>
          <p:cNvPr id="5" name="Text Placeholder 4"/>
          <p:cNvSpPr>
            <a:spLocks noGrp="1"/>
          </p:cNvSpPr>
          <p:nvPr>
            <p:ph type="body" idx="3"/>
          </p:nvPr>
        </p:nvSpPr>
        <p:spPr/>
        <p:txBody>
          <a:bodyPr/>
          <a:lstStyle/>
          <a:p>
            <a:r>
              <a:t>摄影插图的艺术治疗理论基础</a:t>
            </a:r>
          </a:p>
        </p:txBody>
      </p:sp>
      <p:sp>
        <p:nvSpPr>
          <p:cNvPr id="6" name="Content Placeholder 5"/>
          <p:cNvSpPr>
            <a:spLocks noGrp="1"/>
          </p:cNvSpPr>
          <p:nvPr>
            <p:ph sz="half" idx="4"/>
          </p:nvPr>
        </p:nvSpPr>
        <p:spPr/>
        <p:txBody>
          <a:bodyPr/>
          <a:lstStyle/>
          <a:p>
            <a:r>
              <a:t>1、精神分析理论：精神分析理论认为，摄影插图可以帮助人们探索他们的潜意识，并将其转化为可视化的形式。通过分析这些图像，治疗师可以帮助人们更好地理解他们的心理冲突和创伤。</a:t>
            </a:r>
          </a:p>
          <a:p>
            <a:r>
              <a:t>2、人本主义理论：人本主义理论认为，摄影插图可以帮助人们实现自我实现。通过拍摄照片或创作插画，人们可以探索他们的内在潜力和价值，并将其以艺术的形式表达出来。</a:t>
            </a:r>
          </a:p>
          <a:p>
            <a:r>
              <a:t>3、认知行为疗法理论：认知行为疗法理论认为，摄影插图可以帮助人们改变他们的负面思维模式和行为方式。通过拍摄照片或创作插画，人们可以挑战他们的消极信念，并培养更加积极的看待世界的方式。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摄影插图在艺术治疗中的作用与影响</a:t>
            </a:r>
          </a:p>
        </p:txBody>
      </p:sp>
      <p:sp>
        <p:nvSpPr>
          <p:cNvPr id="3" name="Subtitle 2"/>
          <p:cNvSpPr>
            <a:spLocks noGrp="1"/>
          </p:cNvSpPr>
          <p:nvPr>
            <p:ph type="subTitle" idx="1"/>
          </p:nvPr>
        </p:nvSpPr>
        <p:spPr/>
        <p:txBody>
          <a:bodyPr/>
          <a:lstStyle/>
          <a:p>
            <a:r>
              <a:t>摄影插图与艺术therapy的结合研究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摄影插图在艺术治疗中的作用与影响</a:t>
            </a:r>
          </a:p>
        </p:txBody>
      </p:sp>
      <p:sp>
        <p:nvSpPr>
          <p:cNvPr id="3" name="Text Placeholder 2"/>
          <p:cNvSpPr>
            <a:spLocks noGrp="1"/>
          </p:cNvSpPr>
          <p:nvPr>
            <p:ph type="body" idx="1"/>
          </p:nvPr>
        </p:nvSpPr>
        <p:spPr/>
        <p:txBody>
          <a:bodyPr/>
          <a:lstStyle/>
          <a:p>
            <a:r>
              <a:t>心理创伤治疗的媒介</a:t>
            </a:r>
          </a:p>
        </p:txBody>
      </p:sp>
      <p:sp>
        <p:nvSpPr>
          <p:cNvPr id="4" name="Content Placeholder 3"/>
          <p:cNvSpPr>
            <a:spLocks noGrp="1"/>
          </p:cNvSpPr>
          <p:nvPr>
            <p:ph sz="half" idx="2"/>
          </p:nvPr>
        </p:nvSpPr>
        <p:spPr/>
        <p:txBody>
          <a:bodyPr/>
          <a:lstStyle/>
          <a:p>
            <a:r>
              <a:t>1. 摄影插图作为一种艺术媒介，能够帮助创伤幸存者表达和探索创伤经历，促进情感宣泄和情绪调节。</a:t>
            </a:r>
          </a:p>
          <a:p>
            <a:r>
              <a:t>2. 创伤幸存者通过摄影插图可以将创伤经历视觉化和外化，从而实现对创伤事件的控制感和掌握感，减轻心理负担。</a:t>
            </a:r>
          </a:p>
          <a:p>
            <a:r>
              <a:t>3. 摄影插图还可以帮助创伤幸存者建立与他人的连接，促进社会支持，有利于创伤康复。</a:t>
            </a:r>
          </a:p>
        </p:txBody>
      </p:sp>
      <p:sp>
        <p:nvSpPr>
          <p:cNvPr id="5" name="Text Placeholder 4"/>
          <p:cNvSpPr>
            <a:spLocks noGrp="1"/>
          </p:cNvSpPr>
          <p:nvPr>
            <p:ph type="body" idx="3"/>
          </p:nvPr>
        </p:nvSpPr>
        <p:spPr/>
        <p:txBody>
          <a:bodyPr/>
          <a:lstStyle/>
          <a:p>
            <a:r>
              <a:t>艺术表达与自我探索</a:t>
            </a:r>
          </a:p>
        </p:txBody>
      </p:sp>
      <p:sp>
        <p:nvSpPr>
          <p:cNvPr id="6" name="Content Placeholder 5"/>
          <p:cNvSpPr>
            <a:spLocks noGrp="1"/>
          </p:cNvSpPr>
          <p:nvPr>
            <p:ph sz="half" idx="4"/>
          </p:nvPr>
        </p:nvSpPr>
        <p:spPr/>
        <p:txBody>
          <a:bodyPr/>
          <a:lstStyle/>
          <a:p>
            <a:r>
              <a:t>1. 摄影插图作为一种艺术表达形式，可以帮助个体探索自我、发现自我，增强自我意识和自我理解。</a:t>
            </a:r>
          </a:p>
          <a:p>
            <a:r>
              <a:t>2. 通过摄影插图，个体可以将内在情感、想法和经历以视觉化的方式呈现出来，从而获得对自己更深入的认识。</a:t>
            </a:r>
          </a:p>
          <a:p>
            <a:r>
              <a:t>3. 摄影插图还可以帮助个体发掘自己的创造力和艺术潜能，增强自信和自我效能感。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摄影插图在艺术治疗中的作用与影响</a:t>
            </a:r>
          </a:p>
        </p:txBody>
      </p:sp>
      <p:sp>
        <p:nvSpPr>
          <p:cNvPr id="3" name="Content Placeholder 2"/>
          <p:cNvSpPr>
            <a:spLocks noGrp="1"/>
          </p:cNvSpPr>
          <p:nvPr>
            <p:ph sz="half" idx="2"/>
          </p:nvPr>
        </p:nvSpPr>
        <p:spPr/>
        <p:txBody>
          <a:bodyPr/>
          <a:lstStyle/>
          <a:p>
            <a:r>
              <a:t>1. 摄影插图可以作为一种情感调节和情绪管理的工具，帮助个体识别、表达和管理自己的情绪。</a:t>
            </a:r>
          </a:p>
          <a:p>
            <a:r>
              <a:t>2. 通过摄影插图，个体可以将复杂的情绪视觉化和外化，从而获得对情绪的掌控感和调节能力。</a:t>
            </a:r>
          </a:p>
          <a:p>
            <a:r>
              <a:t>3. 摄影插图还可以帮助个体发展积极的应对策略，促进情绪健康。</a:t>
            </a:r>
          </a:p>
        </p:txBody>
      </p:sp>
      <p:sp>
        <p:nvSpPr>
          <p:cNvPr id="4" name="Text Placeholder 3"/>
          <p:cNvSpPr>
            <a:spLocks noGrp="1"/>
          </p:cNvSpPr>
          <p:nvPr>
            <p:ph type="body" idx="3"/>
          </p:nvPr>
        </p:nvSpPr>
        <p:spPr/>
        <p:txBody>
          <a:bodyPr/>
          <a:lstStyle/>
          <a:p>
            <a:r>
              <a:t>人际关系与社会支持</a:t>
            </a:r>
          </a:p>
        </p:txBody>
      </p:sp>
      <p:sp>
        <p:nvSpPr>
          <p:cNvPr id="5" name="Content Placeholder 4"/>
          <p:cNvSpPr>
            <a:spLocks noGrp="1"/>
          </p:cNvSpPr>
          <p:nvPr>
            <p:ph sz="half" idx="4"/>
          </p:nvPr>
        </p:nvSpPr>
        <p:spPr/>
        <p:txBody>
          <a:bodyPr/>
          <a:lstStyle/>
          <a:p>
            <a:r>
              <a:t>1. 摄影插图可以帮助个体建立与他人的连接，促进社会支持，增强社会适应能力。</a:t>
            </a:r>
          </a:p>
          <a:p>
            <a:r>
              <a:t>2. 通过摄影插图，个体可以分享自己的故事、经历和情感，与他人建立共鸣和理解。</a:t>
            </a:r>
          </a:p>
          <a:p>
            <a:r>
              <a:t>3.摄影插图还可以帮助个体发展社交技能，增强与他人的沟通和互动能力。</a:t>
            </a:r>
          </a:p>
        </p:txBody>
      </p:sp>
      <p:sp>
        <p:nvSpPr>
          <p:cNvPr id="6" name="Text Placeholder 5"/>
          <p:cNvSpPr>
            <a:spLocks noGrp="1"/>
          </p:cNvSpPr>
          <p:nvPr>
            <p:ph type="body" idx="1"/>
          </p:nvPr>
        </p:nvSpPr>
        <p:spPr/>
        <p:txBody>
          <a:bodyPr/>
          <a:lstStyle/>
          <a:p>
            <a:r>
              <a:t>情感调节与情绪管理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https://d.book118.com/958024056143006041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摄影插图与艺术治疗融合研究的背景与意义</vt:lpstr>
      <vt:lpstr>#. 摄影插图与艺术治疗融合研究的背景与意义</vt:lpstr>
      <vt:lpstr>#. 摄影插图与艺术治疗融合研究的背景与意义</vt:lpstr>
      <vt:lpstr>#. 摄影插图与艺术治疗融合研究的背景与意义</vt:lpstr>
      <vt:lpstr> 摄影插图在艺术治疗中的应用回顾与分析</vt:lpstr>
      <vt:lpstr> 摄影插图在艺术治疗中的应用回顾与分析</vt:lpstr>
      <vt:lpstr> 摄影插图在艺术治疗中的应用回顾与分析</vt:lpstr>
      <vt:lpstr> 摄影插图在艺术治疗中的应用回顾与分析</vt:lpstr>
      <vt:lpstr> 摄影插图与艺术治疗的结合机制与理论基础</vt:lpstr>
      <vt:lpstr> 摄影插图与艺术治疗的结合机制与理论基础</vt:lpstr>
      <vt:lpstr> 摄影插图在艺术治疗中的作用与影响</vt:lpstr>
      <vt:lpstr> 摄影插图在艺术治疗中的作用与影响</vt:lpstr>
      <vt:lpstr> 摄影插图在艺术治疗中的作用与影响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2024-09-20T21:14:47.446</cp:lastPrinted>
  <dcterms:created xsi:type="dcterms:W3CDTF">2024-09-20T13:14:47Z</dcterms:created>
  <dcterms:modified xsi:type="dcterms:W3CDTF">2024-09-20T13:14:49Z</dcterms:modified>
</cp:coreProperties>
</file>