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F1B04F-8E83-49DE-86A4-5F56C8A68A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F89B8D-2F2E-4719-9F49-0296B68080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9362AB-6CCB-4C7A-B102-81D6D8EBF2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420A7A-AD5C-4657-B2B9-9CDBDA658E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2A31F18-28D8-4D25-A153-A103936C04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00AFC43-F573-4D07-91CC-00830B9823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1D22D74-A23A-4943-BF62-22D9520D40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0CB42C-87BD-4027-BE57-56B2A50947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D325D4-7691-4F0E-89CB-B354EEC623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86D2E6-30E6-4D5B-99D6-4DBF5BE14D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AB154E-ABC1-4C2F-B89E-6733F0ACB3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png" /><Relationship Id="rId3" Type="http://schemas.openxmlformats.org/officeDocument/2006/relationships/image" Target="../media/image18.png" /><Relationship Id="rId4" Type="http://schemas.openxmlformats.org/officeDocument/2006/relationships/image" Target="../media/image19.png" /><Relationship Id="rId5" Type="http://schemas.openxmlformats.org/officeDocument/2006/relationships/image" Target="../media/image20.png" /><Relationship Id="rId6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8024104131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2024-01-31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2024年连续玻璃纤维原丝毡项目消防安全培训方案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培训内容与课程设置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培训对象及时间安排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培训师资与教学方法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培训效果评估与持续改进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连续玻璃纤维原丝毡项目简介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454963" y="1491980"/>
            <a:ext cx="7520622" cy="188738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连续玻璃纤维原丝毡项目是一种高科技产业，涉及玻璃纤维原丝的生产、加工和应用。在生产过程中，由于涉及到高温、化学反应等工艺，因此存在一定的火灾风险。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454963" y="1041492"/>
            <a:ext cx="7537132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项目概述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153723" y="4445298"/>
            <a:ext cx="7520622" cy="192682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该项目的主要生产工艺流程包括原料准备、熔融纺丝、集束拉伸、毡化处理等环节。其中，熔融纺丝和集束拉伸环节是火灾风险较高的部分。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137103" y="4014528"/>
            <a:ext cx="7537242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生产工艺流程</a:t>
            </a:r>
          </a:p>
        </p:txBody>
      </p:sp>
      <p:pic>
        <p:nvPicPr>
          <p:cNvPr id="30" name="Picture 30"/>
          <p:cNvPicPr>
            <a:picLocks noChangeAspect="1"/>
          </p:cNvPicPr>
          <p:nvPr/>
        </p:nvPicPr>
        <p:blipFill>
          <a:blip r:embed="rId3"/>
          <a:srcRect l="15329" r="15329"/>
          <a:stretch>
            <a:fillRect/>
          </a:stretch>
        </p:blipFill>
        <p:spPr>
          <a:xfrm>
            <a:off x="9048606" y="874695"/>
            <a:ext cx="2745885" cy="2639930"/>
          </a:xfrm>
          <a:prstGeom prst="ellipse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通过消防安全培训，提高员工对火灾的防范意识和应对能力，有效减少火灾事故的发生。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预防火灾事故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167" r="151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保障员工生命安全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维护企业财产安全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167" r="151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培训员工掌握正确的灭火方法和逃生技能，最大程度地保障员工的生命安全。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减少火灾事故对企业财产造成的损失，保障企业的正常运营。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消防安全培训重要性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提高员工的消防安全意识和技能水平，确保员工能够熟练掌握消防设施的使用方法，了解火灾应急预案和逃生路线。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预期效果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通过培训，使员工能够迅速反应并正确处理火灾事故，降低火灾事故对企业和员工的影响。同时，提高员工的安全生产责任感，形成全员关注消防安全的良好氛围。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31" r="250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培训目标与预期效果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培训内容与课程设置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341" b="234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039" b="203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消防安全基础知识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火灾的成因、分类及危害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深入了解火灾产生的各种原因、不同类型火灾的特点及其带来的严重后果。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消防安全法律法规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学习国家和地方关于消防安全的法律法规，明确责任和义务。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消防安全标识识别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掌握各类消防安全标识的含义和作用，提高安全意识。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火灾隐患排查与整改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学习如何发现和整改生产、生活中的火灾隐患，降低火灾风险。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初期火灾扑救方法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掌握初期火灾的扑救方法和技巧，避免火势扩大。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火灾报警与接警处置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了解火灾报警的途径和接警后的处置流程，确保迅速响应。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火灾预防与应对措施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8167" r="181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学习不同种类灭火器材的适用范围和使用方法，确保正确操作。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灭火器材种类与使用方法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了解灭火器材的日常检查和维护保养要求，确保其有效性。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灭火器材检查与维护保养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组织实操演练，提高员工灭火技能，并进行考核评估。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实操演练与考核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灭火器材使用及实操演练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自救互救方法与原则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了解自救互救的方法和原则，提高员工在紧急情况下的自救互救能力。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疏散逃生路线规划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学习如何规划合理的疏散逃生路线，确保员工安全撤离。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疏散逃生技巧与注意事项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掌握疏散逃生过程中的技巧和注意事项，提高逃生成功率。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紧急疏散与逃生自救方法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培训对象及时间安排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培训对象分类及特点分析</a:t>
              </a:r>
            </a:p>
          </p:txBody>
        </p:sp>
      </p:grpSp>
      <p:sp>
        <p:nvSpPr>
          <p:cNvPr id="25" name="TextBox 25"/>
          <p:cNvSpPr txBox="1"/>
          <p:nvPr/>
        </p:nvSpPr>
        <p:spPr>
          <a:xfrm>
            <a:off x="1950266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生产操作人员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029744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负责连续玻璃纤维原丝毡项目的日常生产操作，需要掌握基本的消防安全知识和技能。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5795518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安全管理人员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874995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负责项目安全管理工作，需要深入了解消防安全法规、标准和安全管理体系。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688512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技术人员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9767989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负责项目的技术支持和研发工作，需要了解消防安全对技术研发的影响和要求。</a:t>
            </a:r>
          </a:p>
        </p:txBody>
      </p:sp>
      <p:pic>
        <p:nvPicPr>
          <p:cNvPr id="31" name="Picture 31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https://d.book118.com/958024104131006034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2024-09-13T10:24:17.852</cp:lastPrinted>
  <dcterms:created xsi:type="dcterms:W3CDTF">2024-09-13T02:24:17Z</dcterms:created>
  <dcterms:modified xsi:type="dcterms:W3CDTF">2024-09-13T02:24:20Z</dcterms:modified>
</cp:coreProperties>
</file>