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6D711-5BCC-484D-BF28-E6A86249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E5195-C3B9-4385-B5CE-B63C98EB4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E44C-464E-4361-BDB5-55D99FB7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A8C3B-13CB-493E-B321-EBC7F226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CAAF0-C8E4-49C9-8505-8B94F97D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8067E-BCB2-4CF4-83FF-66372643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349BF-E2E9-43AD-A97E-9B1DFFB26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EBFF5-9BE5-4AF8-B07C-7FB64B50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E3BA3-E55C-4535-AB4C-165C9E31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55A8B-EC62-4651-95D5-D245489D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99C6E-54C1-408F-8F74-6A412B0A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611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营销理论的应用与实践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08" r="312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营销是一种通过创造、传播和交换价值来满足消费者需求和愿望的过程。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营销是企业满足消费者需求、实现产品价值、提升品牌形象和促进销售增长的关键环节。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以产品为中心，强调产品差异化、市场细分和目标市场定位。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以消费者为中心，强调消费者需求、品牌形象和关系营销。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以数据和技术为基础，强调个性化、互动性和社交媒体营销。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营销理论的演变与发展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营销理论的核心概念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将市场划分为具有相似需求和特点的消费者群体，以便企业选择目标市场和制定营销策略。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建立和维护消费者对产品或服务的认知和信任，创造品牌价值和忠诚度。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确定企业在目标市场中的独特地位，以区别于竞争对手，吸引消费者关注和选择。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建立和维护与消费者的长期关系，以实现持续的销售和利润增长。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市场细分是根据消费者需求的差异性，将整体市场划分为若干个具有共同特征的子市场的过程。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市场细分有助于企业更好地了解不同消费群体的需求和行为特征，从而制定更精准的市场营销策略，提高市场占有率和竞争力。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市场细分的概念与重要性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市场细分的方法包括地理、人口统计、心理和行为等细分方式。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确定细分变量、调查和分析目标市场、评估细分市场的潜力和吸引力、选择适合企业的细分市场。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市场细分的方法与步骤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市场定位的概念与策略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市场定位是根据企业自身条件和目标市场特点，在消费者心中树立独特形象和竞争优势的过程。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市场定位策略包括差异化定位、目标群体定位、竞争定位和品牌定位等。通过市场定位，企业可以更好地满足目标市场需求，提高品牌知名度和忠诚度。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明确产品的目标市场和消费者群体，根据市场需求和竞争情况，确定产品的独特卖点。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不断推陈出新，通过改进产品功能、外观、包装等方式，提高产品竞争力。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确保产品质量符合标准，满足消费者需求，建立良好的品牌形象。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https://d.book118.com/958026114117006036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2024-09-16T05:18:33.123</cp:lastPrinted>
  <dcterms:created xsi:type="dcterms:W3CDTF">2024-09-15T21:18:33Z</dcterms:created>
  <dcterms:modified xsi:type="dcterms:W3CDTF">2024-09-15T21:18:35Z</dcterms:modified>
</cp:coreProperties>
</file>