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70FFF-4CB1-4F80-982A-CA4CF939E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8179C-00F0-4160-9F3B-3CEC00E59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06E4D-13FC-4502-91A4-BCD67E2AF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FFC58-ECC3-4C8C-A438-1752898B0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139BD1-9A34-4D8E-BFDA-2C105F9A4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416B0-1B8D-4E9B-8E5B-9A710107E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E6B3D1-9F81-4061-B535-6B807B4C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4EFB0-22E1-4439-9668-3358ED778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5D7E3-E12A-4618-8FFF-FE8A49698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DC146-5FAC-48E5-92C4-4DBF53D92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CBAFF-6D18-482A-ABEB-B6E7054C3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27015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智能水表远程管理系统在水资源保护中的应用研究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智能水表概述及其功能分析
 远程管理系统架构设计及其组成
 无线通信技术应用与数据传输协议
 数据采集与处理算法研究
 水资源保护应用场景分析及效果评估
 节水管理策略与优化调控方法
 系统安全保障与数据隐私保护措施
 未来发展趋势与应用前景展望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智能水表概述及其功能分析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智能水表远程管理系统在水资源保护中的应用研究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智能水表概述及其功能分析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智能水表概述：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智能水表技术简介：智能水表集成现代无线通信、物联网、人工智能等技术，可以实现水表数据的自动抄取和传输，并提供用户信息管理、数据分析、故障告警等功能。</a:t>
            </a:r>
          </a:p>
          <a:p>
            <a:r>
              <a:t>2. 智能水表功能特点：智能水表的主要功能包括：准确计量用水量、实时监测用水情况、远程抄表和管理、故障告警和远程控制、实时数据分析和统计、用户信息管理等。</a:t>
            </a:r>
          </a:p>
          <a:p>
            <a:r>
              <a:t>3. 智能水表的核心技术：智能水表的核心技术包括：无线通信技术、物联网技术、人工智能技术、电子技术、水表制造技术等。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智能水表功能分析：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智能水表的计量功能：智能水表采用电子脉冲方式计量用水量，具有更精确的计量功能，可以准确记录用水量，为用户提供水量计量服务。</a:t>
            </a:r>
          </a:p>
          <a:p>
            <a:r>
              <a:t>2. 智能水表的通信功能：智能水表内置无线通信模块，可以实现与远程抄表系统的数据通信，方便用户随时查询用水量，及时掌握用水情况，提醒用户节约用水。</a:t>
            </a:r>
          </a:p>
          <a:p>
            <a:r>
              <a:t>3. 智能水表的控制功能：智能水表可以通过远程抄表系统实现智能控制，可以根据用户的用水需求，远程控制水表的开启和关闭，方便用户管理用水。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远程管理系统架构设计及其组成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智能水表远程管理系统在水资源保护中的应用研究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远程管理系统架构设计及其组成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远程管理系统架构设计：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远程管理系统架构通常分为三个层次：物理层、网络层和应用层。物理层负责数据采集和传输，网络层负责数据的传输，应用层负责数据的处理和分析。</a:t>
            </a:r>
          </a:p>
          <a:p>
            <a:r>
              <a:t>2. 远程管理系统架构应具有可扩展性、安全性、可靠性、实时性和兼容性等特点。</a:t>
            </a:r>
          </a:p>
          <a:p>
            <a:r>
              <a:t>3. 远程管理系统架构应采用先进的技术，如物联网、云计算、大数据分析等，以提高系统的性能和效率。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远程管理系统组成：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智能水表：智能水表是远程管理系统的重要组成部分，它负责数据的采集和传输。智能水表应具有准确性、稳定性和可靠性等特点。</a:t>
            </a:r>
          </a:p>
          <a:p>
            <a:r>
              <a:t>2. 数据采集器：数据采集器负责将智能水表采集的数据传输到远程管理系统。数据采集器应具有较强的抗干扰能力和较长的传输距离。</a:t>
            </a:r>
          </a:p>
          <a:p>
            <a:r>
              <a:t>3. 数据传输网络：数据传输网络负责将数据从数据采集器传输到远程管理系统。数据传输网络应具有较高的带宽和较低的时延。</a:t>
            </a:r>
          </a:p>
          <a:p>
            <a:r>
              <a:t>4. 远程管理平台：远程管理平台负责数据的处理和分析。远程管理平台应具有强大的数据处理能力和分析能力。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无线通信技术应用与数据传输协议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智能水表远程管理系统在水资源保护中的应用研究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无线通信技术应用与数据传输协议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无线通信技术应用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无线通信技术在智能水表远程管理系统中的应用主要包括：数据传输、远程抄表、故障诊断、水表管理等。</a:t>
            </a:r>
          </a:p>
          <a:p>
            <a:r>
              <a:t>2. 无线通信技术在智能水表远程管理系统中的主要优点是：安装方便、运行成本低、数据传输可靠性高、抄表效率高、故障检测及时等。</a:t>
            </a:r>
          </a:p>
          <a:p>
            <a:r>
              <a:t>3. 无线通信技术在智能水表远程管理系统中的主要缺点是：通信距离受限、抗干扰能力差、安全性低等。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数据传输协议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数据传输协议是智能水表远程管理系统中数据传输的基础，主要包括：无线传输协议、有线传输协议、无线通信协议等。</a:t>
            </a:r>
          </a:p>
          <a:p>
            <a:r>
              <a:t>2. 无线传输协议主要包括：ZigBee、Wi-Fi、GPRS、NB-IoT等。</a:t>
            </a:r>
          </a:p>
          <a:p>
            <a:r>
              <a:t>3. 有线传输协议主要包括：RS485、CAN、Modbus等。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数据采集与处理算法研究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智能水表远程管理系统在水资源保护中的应用研究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数据采集与处理算法研究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数据采集与预处理：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智能水表数据采集：介绍智能水表数据采集技术，包括数据采集方式、数据采集频率和数据采集精度等。</a:t>
            </a:r>
          </a:p>
          <a:p>
            <a:r>
              <a:t>2. 数据预处理：介绍智能水表数据预处理方法，包括数据清洗、数据格式转换、数据归一化和数据插补等。</a:t>
            </a:r>
          </a:p>
          <a:p>
            <a:r>
              <a:t>3. 数据存储与管理：介绍智能水表数据存储与管理方法，包括数据存储平台、数据安全和数据索引等。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数据分析与挖掘：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水表读数异常检测：介绍水表读数异常检测算法，包括基于统计分析的异常检测算法、基于机器学习的异常检测算法和基于深度学习的异常检测算法等。</a:t>
            </a:r>
          </a:p>
          <a:p>
            <a:r>
              <a:t>2. 用水行为分析：介绍用水行为分析方法，包括用水量分析、用水时间分析和用水频率分析等。</a:t>
            </a:r>
          </a:p>
          <a:p>
            <a:r>
              <a:t>3. 漏水检测：介绍漏水检测算法，包括基于统计分析的漏水检测算法、基于机器学习的漏水检测算法和基于深度学习的漏水检测算法等。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数据采集与处理算法研究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数据可视化：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数据可视化技术：介绍数据可视化技术，包括数据图表、数据地图和数据仪表盘等。</a:t>
            </a:r>
          </a:p>
          <a:p>
            <a:r>
              <a:t>2. 水资源管理可视化：介绍水资源管理可视化方法，包括水表读数可视化、用水行为可视化和漏水检测可视化等。</a:t>
            </a:r>
          </a:p>
          <a:p>
            <a:r>
              <a:t>3. 数据可视化平台：介绍数据可视化平台，包括数据可视化工具、数据可视化组件和数据可视化服务等。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数据挖掘算法：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决策树与随机森林：决策树是一种常见的分类和回归算法，它通过构建决策树来对数据进行决策。随机森林是决策树的集成学习算法，它通过构建多个决策树来提高预测的准确性。</a:t>
            </a:r>
          </a:p>
          <a:p>
            <a:r>
              <a:t>2. 聚类分析：聚类分析是一种无监督学习算法，它通过将具有相似特征的数据点分组来发现数据中的模式。</a:t>
            </a:r>
          </a:p>
          <a:p>
            <a:r>
              <a:t>3. 神经网络与卷积神经网络：神经网络是一种强大的机器学习算法，它通过模拟人脑的神经元来进行学习。卷积神经网络是神经网络的一种，它专门用于处理图像数据。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数据采集与处理算法研究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机器学习算法：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监督学习算法：监督学习算法是一种有监督的机器学习算法，它需要使用标记数据来训练模型。常见的监督学习算法包括线性回归、逻辑回归、决策树和支持向量机等。</a:t>
            </a:r>
          </a:p>
          <a:p>
            <a:r>
              <a:t>2. 无监督学习算法：无监督学习算法是一种无监督的机器学习算法，它不需要使用标记数据来训练模型。常见的无监督学习算法包括聚类分析、主成分分析和异常检测等。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https://d.book118.com/958027015054006043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智能水表概述及其功能分析</vt:lpstr>
      <vt:lpstr> 智能水表概述及其功能分析</vt:lpstr>
      <vt:lpstr> 远程管理系统架构设计及其组成</vt:lpstr>
      <vt:lpstr> 远程管理系统架构设计及其组成</vt:lpstr>
      <vt:lpstr> 无线通信技术应用与数据传输协议</vt:lpstr>
      <vt:lpstr> 无线通信技术应用与数据传输协议</vt:lpstr>
      <vt:lpstr> 数据采集与处理算法研究</vt:lpstr>
      <vt:lpstr> 数据采集与处理算法研究</vt:lpstr>
      <vt:lpstr> 数据采集与处理算法研究</vt:lpstr>
      <vt:lpstr> 数据采集与处理算法研究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2024-09-22T22:24:02.046</cp:lastPrinted>
  <dcterms:created xsi:type="dcterms:W3CDTF">2024-09-22T14:24:02Z</dcterms:created>
  <dcterms:modified xsi:type="dcterms:W3CDTF">2024-09-22T14:24:04Z</dcterms:modified>
</cp:coreProperties>
</file>