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536AF3-57FA-4434-848D-D9558C3B3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B8F0A8-F721-491D-9D0D-9AF9EEA48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D9DB4E-D873-47BA-97E7-3B9246D7C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A412AB-AA16-4E8F-9470-498E9B885A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A77A8E-2C1D-490C-8906-E4901E3D38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345B85-8810-49C0-BE64-A2AC368B6A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2DC91C-01F5-4305-9948-A7C755DB21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90CCE4-3D67-46DC-B345-F4EDDA3EEF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43D79C-86C2-4AB5-989E-5D209E3304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D45869-8026-498B-97D6-F0306C841E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51D762-8BC6-445D-B64B-54F0643E2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3205601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顽固性心衰的综合治疗</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顽固性心衰概述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药物治疗</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非药物治疗</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顽固性心衰的护理与康复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顽固性心衰的预防与控制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顽固性心衰概述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顽固性心衰是指心衰的症状和体征在经过充分药物治疗后仍然持续存在，患者的生活质量受到严重影响。</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顽固性心衰可分为射血分数降低的心衰（HFrEF）和射血分数保留的心衰（HFpEF）。</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顽固性心衰的常见病因包括冠心病、高血压、心肌病、心脏瓣膜病等。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顽固性心衰的病理生理机制主要包括心肌肥厚、心肌纤维化、神经内分泌激活等。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病因与病理生理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病理生理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顽固性心衰患者通常表现为呼吸困难、乏力、水肿等症状，生活质量受到严重影响。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顽固性心衰的诊断依赖于患者的病史、体格检查和必要的实验室检查，如心电图、超声心动图等。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药物治疗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877" r="278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利尿剂</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利尿剂的常见副作用包括电解质紊乱、低血压和肾功能不全等，需在医生指导下使用。</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利尿剂是治疗心衰的基础药物，通过排除体内多余的水分，减轻心脏负担，改善心衰症状。</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ACE抑制剂</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ACE抑制剂通过抑制ACE酶，扩张血管，降低血压，减轻心脏负担，延缓心衰进展。</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ACE抑制剂的常见副作用包括咳嗽、低血压和肾功能不全等，需在医生指导下使用。</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β受体拮抗剂通过抑制肾上腺素与心脏β受体的结合，减慢心率，降低心肌收缩力，改善心衰症状。</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β受体拮抗剂的常见副作用包括心动过缓、低血压和疲劳等，需在医生指导下使用。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β受体拮抗剂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ARBs（血管紧张素Ⅱ受体拮抗剂）通过阻断血管紧张素Ⅱ的作用，扩张血管，降低血压，减轻心脏负担。</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ARBs和ACE抑制剂在治疗心衰时具有协同作用，可提高治疗效果，减少副作用的发生。</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需在医生指导下使用。</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ARBs和ACE抑制剂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非药物治疗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https://d.book118.com/958032056017006025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2024-09-01T14:36:21.086</cp:lastPrinted>
  <dcterms:created xsi:type="dcterms:W3CDTF">2024-09-01T06:36:21Z</dcterms:created>
  <dcterms:modified xsi:type="dcterms:W3CDTF">2024-09-01T06:36:23Z</dcterms:modified>
</cp:coreProperties>
</file>