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E9C0B-A5B4-454F-81C3-C8C137630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4D1B9-00C1-464A-9E79-A3E5CD316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2110D-E84F-451F-B32D-9DB1884D4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8E669-3DBF-4BDA-A7CF-04EA2397B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696605-7809-400A-BE85-780BB9215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DE6AFC-1BED-41A4-9778-E8938300D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76C0CE-D46E-4464-B70F-A32938832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7A2C6-C710-4BEA-9A48-76FCAD695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C2B77-B614-49DE-B68A-A82C2E920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6327D-132F-4D44-84B3-906F4BF1E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D2724-ACE8-4393-A695-521E0CE62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33073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加强疾病与健康防控宣传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疾病防控知识普及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健康生活方式推广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重点人群关爱行动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社会共治与参与机制建立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疾病防控形势严峻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当前，全球范围内疾病传播速度加快，新型病毒不断出现，对人类健康造成严重威胁。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健康意识有待提高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公众对疾病预防和健康管理的重视程度不够，缺乏科学有效的防控措施。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宣传教育的必要性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通过加强疾病与健康防控宣传，提高公众健康意识和自我防护能力，对于保障人民健康、维护社会稳定具有重要意义。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提高公众健康意识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普及防控知识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倡导健康生活方式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加强国际合作与交流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宣传目标与任务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通过宣传教育，使公众充分认识到疾病预防和健康管理的重要性，树立健康第一的理念。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倡导公众养成健康的生活方式，如合理饮食、充足睡眠、适量运动等，提高身体免疫力。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向公众普及疾病防控的基本知识、方法和技能，提高公众自我防护能力。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加强与国际组织和其他国家的合作与交流，共同应对全球公共卫生挑战。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疾病防控知识普及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如流感、肺结核等，通过飞沫、接触等途径传播，危害公众健康。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传染性疾病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如高血压、糖尿病等，长期影响患者生活质量，严重时可危及生命。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如抑郁症、焦虑症等，影响患者心理健康和社会功能。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常见疾病类型及危害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67" r="22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针对不同疾病，接种相应疫苗，提高人群免疫力。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合理饮食、充足睡眠、适度运动等，增强身体抵抗力。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佩戴口罩、勤洗手、保持社交距离等，减少疾病传播风险。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疾病预防与控制措施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勤洗澡、洗头，保持身体清洁，避免病菌滋生。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饮食卫生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不食用不洁食品，生熟食品分开存放，避免交叉污染。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保持室内环境清洁，定期清洗衣物、床上用品等。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个人卫生习惯养成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健康生活方式推广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建议摄入适量的蛋白质、脂肪、碳水化合物、维生素和矿物质，避免偏食或暴饮暴食。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22" r="262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250" r="8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根据自身年龄、性别、身体状况和活动量，合理控制每日热量摄入，预防肥胖及相关疾病。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鼓励摄入多种食物，特别是新鲜蔬菜、水果、全谷类和优质蛋白质来源，以获取全面的营养。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合理膳食与营养搭配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每周至少进行150分钟中等强度的有氧运动，如快走、游泳、骑自行车等，或75分钟高强度有氧运动。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每周进行2-3次力量训练，以增强肌肉力量和耐力。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进行拉伸运动以提高关节灵活性和肌肉伸展性。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科学运动与健身方法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https://d.book118.com/958033073056006032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2024-09-09T21:42:16.708</cp:lastPrinted>
  <dcterms:created xsi:type="dcterms:W3CDTF">2024-09-09T13:42:16Z</dcterms:created>
  <dcterms:modified xsi:type="dcterms:W3CDTF">2024-09-09T13:42:18Z</dcterms:modified>
</cp:coreProperties>
</file>