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7947E-1632-44EB-88E4-39B6739E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67A12-9CC6-4472-9797-998471F15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947BF-54E9-4D69-BE01-91135A19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4A88A-A12D-46B1-A519-46BD310A6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FDDE8-1D9D-47B7-A6DC-A54AFD21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33E46-7826-4450-B69C-1BB7D1E7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AFD0C-FEF6-4A95-B2EC-5936C22D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05CA6-C487-4DF9-ADA3-62A4264F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67913-A0B2-44D2-818A-38FBBEF7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1027A-C5F4-490D-BF06-D5A5DD16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DC60D-B598-44A5-99B6-5CF133E9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3134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中国四逆注射液行业投资风险与机会分析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中国四逆注射液行业未来发展趋势与展望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随着我国医疗水平的提高和人口老龄化趋势的加剧，对中药注射剂的需求持续增长。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四逆注射液作为中药注射剂的一种，在心脑血管疾病、肿瘤等领域具有广泛的应用前景。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然而，当前四逆注射液行业面临着激烈的竞争和复杂的市场环境，需要对该行业进行深入的研究和分析。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了解四逆注射液行业的市场现状和竞争格局。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分析四逆注射液行业的发展趋势和投资机会。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为投资者和企业在四逆注射液行业的发展提供决策支持。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收集和整理国内外相关文献，了解四逆注射液的研究进展和应用情况。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选取具有代表性的四逆注射液企业进行案例分析，深入了解其经营模式和发展策略。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收集四逆注射液行业的相关数据，进行市场分析和预测。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邀请行业专家和学者进行访谈，获取他们对四逆注射液行业的看法和建议。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四逆注射液是一种中药制剂，主要用于治疗因阳气虚弱、阴寒内盛所致的四肢厥冷、脉微欲绝等症状。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根据成分和用途，四逆注射液可分为多种类型，如人参四逆注射液、附子四逆注射液等。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四逆注射液源于古代中医经典，经过长期临床实践验证，逐渐发展成为现代中药制剂。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随着中药现代化进程的加速，四逆注射液的生产工艺和技术不断改进，产品质量和疗效得到提升。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未来，随着中药市场的不断扩大和消费者对中药制剂的认知度提高，四逆注射液行业将迎来更大的发展空间。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近年来，随着人们健康意识的提高和中药市场的不断扩大，四逆注射液行业的市场规模逐年增长。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四逆注射液市场可分为不同类型和用途的产品，各细分市场规模和发展潜力存在差异。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市场规模受到多种因素的影响，如政策环境、市场需求、竞争格局等。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中国四逆注射液市场现状分析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目前，中国四逆注射液行业供给较为充足，但存在区域性供需不平衡的问题。主要生产厂家集中在东部沿海地区，而西部地区和中部地区的供给相对较少。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随着人们健康意识的提高和医疗保健水平的提升，中国四逆注射液市场需求持续增长。特别是在心脑血管疾病、肿瘤等疾病领域，四逆注射液的需求量较大。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目前，中国四逆注射液市场竞争较为激烈，主要竞争者包括国内大型制药企业和国外知名制药企业。这些企业通过技术创新、品牌建设、市场营销等手段不断提升市场竞争力。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在市场份额方面，国内大型制药企业占据了主导地位，但国外知名制药企业凭借其技术优势和品牌影响力，也占据了一定的市场份额。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随着人口老龄化和慢性病发病率的提高，中国四逆注射液市场需求将继续增长。特别是在心脑血管疾病、肿瘤等疾病领域，四逆注射液的需求量将进一步扩大。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未来，随着生物技术的不断发展，四逆注射液的生产工艺和技术将不断升级和创新，推动行业向更高水平发展。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政府对医药产业的支持力度不断加大，未来将出台更多有利于四逆注射液行业发展的政策，推动行业持续健康发展。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中国四逆注射液行业政策环境分析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近年来，中国政府出台了一系列政策，鼓励和支持四逆注射液行业的发展。例如，国家药品监管局发布了相关政策，明确了对四逆注射液行业的监管要求，为行业的健康发展提供了政策保障。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产业政策引导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中国政府通过制定产业政策，引导四逆注射液行业向高质量、高效率方向发展。例如，政府提出了加快四逆注射液行业的转型升级、加强技术创新、提高产品质量等目标，为行业的未来发展指明了方向。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四逆注射液行业的法律法规体系不断完善，为行业的规范发展提供了法律保障。例如，《药品管理法》、《药品注册管理办法》等法律法规对四逆注射液的研发、生产、销售等环节进行了明确规定，确保了行业的合规运营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四逆注射液行业的执法监督力度不断加大，对违法违规行为进行了严厉打击。例如，国家药品监管局加大了对四逆注射液生产企业的监督检查力度，对不符合要求的企业进行了处罚或整顿，有效保障了行业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执法监督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https://d.book118.com/958033134034006030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2024-09-06T14:05:05.773</cp:lastPrinted>
  <dcterms:created xsi:type="dcterms:W3CDTF">2024-09-06T06:05:05Z</dcterms:created>
  <dcterms:modified xsi:type="dcterms:W3CDTF">2024-09-06T06:05:07Z</dcterms:modified>
</cp:coreProperties>
</file>