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07.xml" ContentType="application/vnd.openxmlformats-officedocument.presentationml.tags+xml"/>
  <Override PartName="/ppt/tags/tag608.xml" ContentType="application/vnd.openxmlformats-officedocument.presentationml.tags+xml"/>
  <Override PartName="/ppt/tags/tag609.xml" ContentType="application/vnd.openxmlformats-officedocument.presentationml.tags+xml"/>
  <Override PartName="/ppt/tags/tag61.xml" ContentType="application/vnd.openxmlformats-officedocument.presentationml.tags+xml"/>
  <Override PartName="/ppt/tags/tag610.xml" ContentType="application/vnd.openxmlformats-officedocument.presentationml.tags+xml"/>
  <Override PartName="/ppt/tags/tag611.xml" ContentType="application/vnd.openxmlformats-officedocument.presentationml.tags+xml"/>
  <Override PartName="/ppt/tags/tag612.xml" ContentType="application/vnd.openxmlformats-officedocument.presentationml.tags+xml"/>
  <Override PartName="/ppt/tags/tag613.xml" ContentType="application/vnd.openxmlformats-officedocument.presentationml.tags+xml"/>
  <Override PartName="/ppt/tags/tag614.xml" ContentType="application/vnd.openxmlformats-officedocument.presentationml.tags+xml"/>
  <Override PartName="/ppt/tags/tag615.xml" ContentType="application/vnd.openxmlformats-officedocument.presentationml.tags+xml"/>
  <Override PartName="/ppt/tags/tag616.xml" ContentType="application/vnd.openxmlformats-officedocument.presentationml.tags+xml"/>
  <Override PartName="/ppt/tags/tag617.xml" ContentType="application/vnd.openxmlformats-officedocument.presentationml.tags+xml"/>
  <Override PartName="/ppt/tags/tag618.xml" ContentType="application/vnd.openxmlformats-officedocument.presentationml.tags+xml"/>
  <Override PartName="/ppt/tags/tag619.xml" ContentType="application/vnd.openxmlformats-officedocument.presentationml.tags+xml"/>
  <Override PartName="/ppt/tags/tag62.xml" ContentType="application/vnd.openxmlformats-officedocument.presentationml.tags+xml"/>
  <Override PartName="/ppt/tags/tag620.xml" ContentType="application/vnd.openxmlformats-officedocument.presentationml.tags+xml"/>
  <Override PartName="/ppt/tags/tag621.xml" ContentType="application/vnd.openxmlformats-officedocument.presentationml.tags+xml"/>
  <Override PartName="/ppt/tags/tag622.xml" ContentType="application/vnd.openxmlformats-officedocument.presentationml.tags+xml"/>
  <Override PartName="/ppt/tags/tag623.xml" ContentType="application/vnd.openxmlformats-officedocument.presentationml.tags+xml"/>
  <Override PartName="/ppt/tags/tag624.xml" ContentType="application/vnd.openxmlformats-officedocument.presentationml.tags+xml"/>
  <Override PartName="/ppt/tags/tag625.xml" ContentType="application/vnd.openxmlformats-officedocument.presentationml.tags+xml"/>
  <Override PartName="/ppt/tags/tag626.xml" ContentType="application/vnd.openxmlformats-officedocument.presentationml.tags+xml"/>
  <Override PartName="/ppt/tags/tag627.xml" ContentType="application/vnd.openxmlformats-officedocument.presentationml.tags+xml"/>
  <Override PartName="/ppt/tags/tag628.xml" ContentType="application/vnd.openxmlformats-officedocument.presentationml.tags+xml"/>
  <Override PartName="/ppt/tags/tag629.xml" ContentType="application/vnd.openxmlformats-officedocument.presentationml.tags+xml"/>
  <Override PartName="/ppt/tags/tag63.xml" ContentType="application/vnd.openxmlformats-officedocument.presentationml.tags+xml"/>
  <Override PartName="/ppt/tags/tag630.xml" ContentType="application/vnd.openxmlformats-officedocument.presentationml.tags+xml"/>
  <Override PartName="/ppt/tags/tag631.xml" ContentType="application/vnd.openxmlformats-officedocument.presentationml.tags+xml"/>
  <Override PartName="/ppt/tags/tag632.xml" ContentType="application/vnd.openxmlformats-officedocument.presentationml.tags+xml"/>
  <Override PartName="/ppt/tags/tag633.xml" ContentType="application/vnd.openxmlformats-officedocument.presentationml.tags+xml"/>
  <Override PartName="/ppt/tags/tag634.xml" ContentType="application/vnd.openxmlformats-officedocument.presentationml.tags+xml"/>
  <Override PartName="/ppt/tags/tag635.xml" ContentType="application/vnd.openxmlformats-officedocument.presentationml.tags+xml"/>
  <Override PartName="/ppt/tags/tag636.xml" ContentType="application/vnd.openxmlformats-officedocument.presentationml.tags+xml"/>
  <Override PartName="/ppt/tags/tag637.xml" ContentType="application/vnd.openxmlformats-officedocument.presentationml.tags+xml"/>
  <Override PartName="/ppt/tags/tag638.xml" ContentType="application/vnd.openxmlformats-officedocument.presentationml.tags+xml"/>
  <Override PartName="/ppt/tags/tag639.xml" ContentType="application/vnd.openxmlformats-officedocument.presentationml.tags+xml"/>
  <Override PartName="/ppt/tags/tag64.xml" ContentType="application/vnd.openxmlformats-officedocument.presentationml.tags+xml"/>
  <Override PartName="/ppt/tags/tag640.xml" ContentType="application/vnd.openxmlformats-officedocument.presentationml.tags+xml"/>
  <Override PartName="/ppt/tags/tag641.xml" ContentType="application/vnd.openxmlformats-officedocument.presentationml.tags+xml"/>
  <Override PartName="/ppt/tags/tag642.xml" ContentType="application/vnd.openxmlformats-officedocument.presentationml.tags+xml"/>
  <Override PartName="/ppt/tags/tag643.xml" ContentType="application/vnd.openxmlformats-officedocument.presentationml.tags+xml"/>
  <Override PartName="/ppt/tags/tag644.xml" ContentType="application/vnd.openxmlformats-officedocument.presentationml.tags+xml"/>
  <Override PartName="/ppt/tags/tag645.xml" ContentType="application/vnd.openxmlformats-officedocument.presentationml.tags+xml"/>
  <Override PartName="/ppt/tags/tag646.xml" ContentType="application/vnd.openxmlformats-officedocument.presentationml.tags+xml"/>
  <Override PartName="/ppt/tags/tag647.xml" ContentType="application/vnd.openxmlformats-officedocument.presentationml.tags+xml"/>
  <Override PartName="/ppt/tags/tag648.xml" ContentType="application/vnd.openxmlformats-officedocument.presentationml.tags+xml"/>
  <Override PartName="/ppt/tags/tag649.xml" ContentType="application/vnd.openxmlformats-officedocument.presentationml.tags+xml"/>
  <Override PartName="/ppt/tags/tag65.xml" ContentType="application/vnd.openxmlformats-officedocument.presentationml.tags+xml"/>
  <Override PartName="/ppt/tags/tag650.xml" ContentType="application/vnd.openxmlformats-officedocument.presentationml.tags+xml"/>
  <Override PartName="/ppt/tags/tag651.xml" ContentType="application/vnd.openxmlformats-officedocument.presentationml.tags+xml"/>
  <Override PartName="/ppt/tags/tag652.xml" ContentType="application/vnd.openxmlformats-officedocument.presentationml.tags+xml"/>
  <Override PartName="/ppt/tags/tag653.xml" ContentType="application/vnd.openxmlformats-officedocument.presentationml.tags+xml"/>
  <Override PartName="/ppt/tags/tag654.xml" ContentType="application/vnd.openxmlformats-officedocument.presentationml.tags+xml"/>
  <Override PartName="/ppt/tags/tag655.xml" ContentType="application/vnd.openxmlformats-officedocument.presentationml.tags+xml"/>
  <Override PartName="/ppt/tags/tag656.xml" ContentType="application/vnd.openxmlformats-officedocument.presentationml.tags+xml"/>
  <Override PartName="/ppt/tags/tag657.xml" ContentType="application/vnd.openxmlformats-officedocument.presentationml.tags+xml"/>
  <Override PartName="/ppt/tags/tag658.xml" ContentType="application/vnd.openxmlformats-officedocument.presentationml.tags+xml"/>
  <Override PartName="/ppt/tags/tag659.xml" ContentType="application/vnd.openxmlformats-officedocument.presentationml.tags+xml"/>
  <Override PartName="/ppt/tags/tag66.xml" ContentType="application/vnd.openxmlformats-officedocument.presentationml.tags+xml"/>
  <Override PartName="/ppt/tags/tag660.xml" ContentType="application/vnd.openxmlformats-officedocument.presentationml.tags+xml"/>
  <Override PartName="/ppt/tags/tag661.xml" ContentType="application/vnd.openxmlformats-officedocument.presentationml.tags+xml"/>
  <Override PartName="/ppt/tags/tag662.xml" ContentType="application/vnd.openxmlformats-officedocument.presentationml.tags+xml"/>
  <Override PartName="/ppt/tags/tag663.xml" ContentType="application/vnd.openxmlformats-officedocument.presentationml.tags+xml"/>
  <Override PartName="/ppt/tags/tag664.xml" ContentType="application/vnd.openxmlformats-officedocument.presentationml.tags+xml"/>
  <Override PartName="/ppt/tags/tag665.xml" ContentType="application/vnd.openxmlformats-officedocument.presentationml.tags+xml"/>
  <Override PartName="/ppt/tags/tag666.xml" ContentType="application/vnd.openxmlformats-officedocument.presentationml.tags+xml"/>
  <Override PartName="/ppt/tags/tag667.xml" ContentType="application/vnd.openxmlformats-officedocument.presentationml.tags+xml"/>
  <Override PartName="/ppt/tags/tag668.xml" ContentType="application/vnd.openxmlformats-officedocument.presentationml.tags+xml"/>
  <Override PartName="/ppt/tags/tag669.xml" ContentType="application/vnd.openxmlformats-officedocument.presentationml.tags+xml"/>
  <Override PartName="/ppt/tags/tag67.xml" ContentType="application/vnd.openxmlformats-officedocument.presentationml.tags+xml"/>
  <Override PartName="/ppt/tags/tag670.xml" ContentType="application/vnd.openxmlformats-officedocument.presentationml.tags+xml"/>
  <Override PartName="/ppt/tags/tag671.xml" ContentType="application/vnd.openxmlformats-officedocument.presentationml.tags+xml"/>
  <Override PartName="/ppt/tags/tag672.xml" ContentType="application/vnd.openxmlformats-officedocument.presentationml.tags+xml"/>
  <Override PartName="/ppt/tags/tag673.xml" ContentType="application/vnd.openxmlformats-officedocument.presentationml.tags+xml"/>
  <Override PartName="/ppt/tags/tag674.xml" ContentType="application/vnd.openxmlformats-officedocument.presentationml.tags+xml"/>
  <Override PartName="/ppt/tags/tag675.xml" ContentType="application/vnd.openxmlformats-officedocument.presentationml.tags+xml"/>
  <Override PartName="/ppt/tags/tag676.xml" ContentType="application/vnd.openxmlformats-officedocument.presentationml.tags+xml"/>
  <Override PartName="/ppt/tags/tag677.xml" ContentType="application/vnd.openxmlformats-officedocument.presentationml.tags+xml"/>
  <Override PartName="/ppt/tags/tag678.xml" ContentType="application/vnd.openxmlformats-officedocument.presentationml.tags+xml"/>
  <Override PartName="/ppt/tags/tag679.xml" ContentType="application/vnd.openxmlformats-officedocument.presentationml.tags+xml"/>
  <Override PartName="/ppt/tags/tag68.xml" ContentType="application/vnd.openxmlformats-officedocument.presentationml.tags+xml"/>
  <Override PartName="/ppt/tags/tag680.xml" ContentType="application/vnd.openxmlformats-officedocument.presentationml.tags+xml"/>
  <Override PartName="/ppt/tags/tag681.xml" ContentType="application/vnd.openxmlformats-officedocument.presentationml.tags+xml"/>
  <Override PartName="/ppt/tags/tag682.xml" ContentType="application/vnd.openxmlformats-officedocument.presentationml.tags+xml"/>
  <Override PartName="/ppt/tags/tag683.xml" ContentType="application/vnd.openxmlformats-officedocument.presentationml.tags+xml"/>
  <Override PartName="/ppt/tags/tag684.xml" ContentType="application/vnd.openxmlformats-officedocument.presentationml.tags+xml"/>
  <Override PartName="/ppt/tags/tag685.xml" ContentType="application/vnd.openxmlformats-officedocument.presentationml.tags+xml"/>
  <Override PartName="/ppt/tags/tag686.xml" ContentType="application/vnd.openxmlformats-officedocument.presentationml.tags+xml"/>
  <Override PartName="/ppt/tags/tag687.xml" ContentType="application/vnd.openxmlformats-officedocument.presentationml.tags+xml"/>
  <Override PartName="/ppt/tags/tag688.xml" ContentType="application/vnd.openxmlformats-officedocument.presentationml.tags+xml"/>
  <Override PartName="/ppt/tags/tag689.xml" ContentType="application/vnd.openxmlformats-officedocument.presentationml.tags+xml"/>
  <Override PartName="/ppt/tags/tag69.xml" ContentType="application/vnd.openxmlformats-officedocument.presentationml.tags+xml"/>
  <Override PartName="/ppt/tags/tag690.xml" ContentType="application/vnd.openxmlformats-officedocument.presentationml.tags+xml"/>
  <Override PartName="/ppt/tags/tag691.xml" ContentType="application/vnd.openxmlformats-officedocument.presentationml.tags+xml"/>
  <Override PartName="/ppt/tags/tag692.xml" ContentType="application/vnd.openxmlformats-officedocument.presentationml.tags+xml"/>
  <Override PartName="/ppt/tags/tag693.xml" ContentType="application/vnd.openxmlformats-officedocument.presentationml.tags+xml"/>
  <Override PartName="/ppt/tags/tag694.xml" ContentType="application/vnd.openxmlformats-officedocument.presentationml.tags+xml"/>
  <Override PartName="/ppt/tags/tag695.xml" ContentType="application/vnd.openxmlformats-officedocument.presentationml.tags+xml"/>
  <Override PartName="/ppt/tags/tag696.xml" ContentType="application/vnd.openxmlformats-officedocument.presentationml.tags+xml"/>
  <Override PartName="/ppt/tags/tag697.xml" ContentType="application/vnd.openxmlformats-officedocument.presentationml.tags+xml"/>
  <Override PartName="/ppt/tags/tag698.xml" ContentType="application/vnd.openxmlformats-officedocument.presentationml.tags+xml"/>
  <Override PartName="/ppt/tags/tag69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00.xml" ContentType="application/vnd.openxmlformats-officedocument.presentationml.tags+xml"/>
  <Override PartName="/ppt/tags/tag701.xml" ContentType="application/vnd.openxmlformats-officedocument.presentationml.tags+xml"/>
  <Override PartName="/ppt/tags/tag702.xml" ContentType="application/vnd.openxmlformats-officedocument.presentationml.tags+xml"/>
  <Override PartName="/ppt/tags/tag703.xml" ContentType="application/vnd.openxmlformats-officedocument.presentationml.tags+xml"/>
  <Override PartName="/ppt/tags/tag704.xml" ContentType="application/vnd.openxmlformats-officedocument.presentationml.tags+xml"/>
  <Override PartName="/ppt/tags/tag705.xml" ContentType="application/vnd.openxmlformats-officedocument.presentationml.tags+xml"/>
  <Override PartName="/ppt/tags/tag706.xml" ContentType="application/vnd.openxmlformats-officedocument.presentationml.tags+xml"/>
  <Override PartName="/ppt/tags/tag707.xml" ContentType="application/vnd.openxmlformats-officedocument.presentationml.tags+xml"/>
  <Override PartName="/ppt/tags/tag708.xml" ContentType="application/vnd.openxmlformats-officedocument.presentationml.tags+xml"/>
  <Override PartName="/ppt/tags/tag709.xml" ContentType="application/vnd.openxmlformats-officedocument.presentationml.tags+xml"/>
  <Override PartName="/ppt/tags/tag71.xml" ContentType="application/vnd.openxmlformats-officedocument.presentationml.tags+xml"/>
  <Override PartName="/ppt/tags/tag710.xml" ContentType="application/vnd.openxmlformats-officedocument.presentationml.tags+xml"/>
  <Override PartName="/ppt/tags/tag711.xml" ContentType="application/vnd.openxmlformats-officedocument.presentationml.tags+xml"/>
  <Override PartName="/ppt/tags/tag712.xml" ContentType="application/vnd.openxmlformats-officedocument.presentationml.tags+xml"/>
  <Override PartName="/ppt/tags/tag713.xml" ContentType="application/vnd.openxmlformats-officedocument.presentationml.tags+xml"/>
  <Override PartName="/ppt/tags/tag714.xml" ContentType="application/vnd.openxmlformats-officedocument.presentationml.tags+xml"/>
  <Override PartName="/ppt/tags/tag715.xml" ContentType="application/vnd.openxmlformats-officedocument.presentationml.tags+xml"/>
  <Override PartName="/ppt/tags/tag716.xml" ContentType="application/vnd.openxmlformats-officedocument.presentationml.tags+xml"/>
  <Override PartName="/ppt/tags/tag717.xml" ContentType="application/vnd.openxmlformats-officedocument.presentationml.tags+xml"/>
  <Override PartName="/ppt/tags/tag718.xml" ContentType="application/vnd.openxmlformats-officedocument.presentationml.tags+xml"/>
  <Override PartName="/ppt/tags/tag719.xml" ContentType="application/vnd.openxmlformats-officedocument.presentationml.tags+xml"/>
  <Override PartName="/ppt/tags/tag72.xml" ContentType="application/vnd.openxmlformats-officedocument.presentationml.tags+xml"/>
  <Override PartName="/ppt/tags/tag720.xml" ContentType="application/vnd.openxmlformats-officedocument.presentationml.tags+xml"/>
  <Override PartName="/ppt/tags/tag721.xml" ContentType="application/vnd.openxmlformats-officedocument.presentationml.tags+xml"/>
  <Override PartName="/ppt/tags/tag722.xml" ContentType="application/vnd.openxmlformats-officedocument.presentationml.tags+xml"/>
  <Override PartName="/ppt/tags/tag723.xml" ContentType="application/vnd.openxmlformats-officedocument.presentationml.tags+xml"/>
  <Override PartName="/ppt/tags/tag724.xml" ContentType="application/vnd.openxmlformats-officedocument.presentationml.tags+xml"/>
  <Override PartName="/ppt/tags/tag725.xml" ContentType="application/vnd.openxmlformats-officedocument.presentationml.tags+xml"/>
  <Override PartName="/ppt/tags/tag726.xml" ContentType="application/vnd.openxmlformats-officedocument.presentationml.tags+xml"/>
  <Override PartName="/ppt/tags/tag727.xml" ContentType="application/vnd.openxmlformats-officedocument.presentationml.tags+xml"/>
  <Override PartName="/ppt/tags/tag728.xml" ContentType="application/vnd.openxmlformats-officedocument.presentationml.tags+xml"/>
  <Override PartName="/ppt/tags/tag729.xml" ContentType="application/vnd.openxmlformats-officedocument.presentationml.tags+xml"/>
  <Override PartName="/ppt/tags/tag73.xml" ContentType="application/vnd.openxmlformats-officedocument.presentationml.tags+xml"/>
  <Override PartName="/ppt/tags/tag730.xml" ContentType="application/vnd.openxmlformats-officedocument.presentationml.tags+xml"/>
  <Override PartName="/ppt/tags/tag731.xml" ContentType="application/vnd.openxmlformats-officedocument.presentationml.tags+xml"/>
  <Override PartName="/ppt/tags/tag732.xml" ContentType="application/vnd.openxmlformats-officedocument.presentationml.tags+xml"/>
  <Override PartName="/ppt/tags/tag733.xml" ContentType="application/vnd.openxmlformats-officedocument.presentationml.tags+xml"/>
  <Override PartName="/ppt/tags/tag734.xml" ContentType="application/vnd.openxmlformats-officedocument.presentationml.tags+xml"/>
  <Override PartName="/ppt/tags/tag735.xml" ContentType="application/vnd.openxmlformats-officedocument.presentationml.tags+xml"/>
  <Override PartName="/ppt/tags/tag736.xml" ContentType="application/vnd.openxmlformats-officedocument.presentationml.tags+xml"/>
  <Override PartName="/ppt/tags/tag737.xml" ContentType="application/vnd.openxmlformats-officedocument.presentationml.tags+xml"/>
  <Override PartName="/ppt/tags/tag738.xml" ContentType="application/vnd.openxmlformats-officedocument.presentationml.tags+xml"/>
  <Override PartName="/ppt/tags/tag739.xml" ContentType="application/vnd.openxmlformats-officedocument.presentationml.tags+xml"/>
  <Override PartName="/ppt/tags/tag74.xml" ContentType="application/vnd.openxmlformats-officedocument.presentationml.tags+xml"/>
  <Override PartName="/ppt/tags/tag740.xml" ContentType="application/vnd.openxmlformats-officedocument.presentationml.tags+xml"/>
  <Override PartName="/ppt/tags/tag741.xml" ContentType="application/vnd.openxmlformats-officedocument.presentationml.tags+xml"/>
  <Override PartName="/ppt/tags/tag742.xml" ContentType="application/vnd.openxmlformats-officedocument.presentationml.tags+xml"/>
  <Override PartName="/ppt/tags/tag743.xml" ContentType="application/vnd.openxmlformats-officedocument.presentationml.tags+xml"/>
  <Override PartName="/ppt/tags/tag744.xml" ContentType="application/vnd.openxmlformats-officedocument.presentationml.tags+xml"/>
  <Override PartName="/ppt/tags/tag745.xml" ContentType="application/vnd.openxmlformats-officedocument.presentationml.tags+xml"/>
  <Override PartName="/ppt/tags/tag746.xml" ContentType="application/vnd.openxmlformats-officedocument.presentationml.tags+xml"/>
  <Override PartName="/ppt/tags/tag747.xml" ContentType="application/vnd.openxmlformats-officedocument.presentationml.tags+xml"/>
  <Override PartName="/ppt/tags/tag748.xml" ContentType="application/vnd.openxmlformats-officedocument.presentationml.tags+xml"/>
  <Override PartName="/ppt/tags/tag749.xml" ContentType="application/vnd.openxmlformats-officedocument.presentationml.tags+xml"/>
  <Override PartName="/ppt/tags/tag75.xml" ContentType="application/vnd.openxmlformats-officedocument.presentationml.tags+xml"/>
  <Override PartName="/ppt/tags/tag750.xml" ContentType="application/vnd.openxmlformats-officedocument.presentationml.tags+xml"/>
  <Override PartName="/ppt/tags/tag751.xml" ContentType="application/vnd.openxmlformats-officedocument.presentationml.tags+xml"/>
  <Override PartName="/ppt/tags/tag752.xml" ContentType="application/vnd.openxmlformats-officedocument.presentationml.tags+xml"/>
  <Override PartName="/ppt/tags/tag753.xml" ContentType="application/vnd.openxmlformats-officedocument.presentationml.tags+xml"/>
  <Override PartName="/ppt/tags/tag754.xml" ContentType="application/vnd.openxmlformats-officedocument.presentationml.tags+xml"/>
  <Override PartName="/ppt/tags/tag755.xml" ContentType="application/vnd.openxmlformats-officedocument.presentationml.tags+xml"/>
  <Override PartName="/ppt/tags/tag756.xml" ContentType="application/vnd.openxmlformats-officedocument.presentationml.tags+xml"/>
  <Override PartName="/ppt/tags/tag757.xml" ContentType="application/vnd.openxmlformats-officedocument.presentationml.tags+xml"/>
  <Override PartName="/ppt/tags/tag758.xml" ContentType="application/vnd.openxmlformats-officedocument.presentationml.tags+xml"/>
  <Override PartName="/ppt/tags/tag759.xml" ContentType="application/vnd.openxmlformats-officedocument.presentationml.tags+xml"/>
  <Override PartName="/ppt/tags/tag76.xml" ContentType="application/vnd.openxmlformats-officedocument.presentationml.tags+xml"/>
  <Override PartName="/ppt/tags/tag760.xml" ContentType="application/vnd.openxmlformats-officedocument.presentationml.tags+xml"/>
  <Override PartName="/ppt/tags/tag761.xml" ContentType="application/vnd.openxmlformats-officedocument.presentationml.tags+xml"/>
  <Override PartName="/ppt/tags/tag762.xml" ContentType="application/vnd.openxmlformats-officedocument.presentationml.tags+xml"/>
  <Override PartName="/ppt/tags/tag763.xml" ContentType="application/vnd.openxmlformats-officedocument.presentationml.tags+xml"/>
  <Override PartName="/ppt/tags/tag764.xml" ContentType="application/vnd.openxmlformats-officedocument.presentationml.tags+xml"/>
  <Override PartName="/ppt/tags/tag765.xml" ContentType="application/vnd.openxmlformats-officedocument.presentationml.tags+xml"/>
  <Override PartName="/ppt/tags/tag766.xml" ContentType="application/vnd.openxmlformats-officedocument.presentationml.tags+xml"/>
  <Override PartName="/ppt/tags/tag767.xml" ContentType="application/vnd.openxmlformats-officedocument.presentationml.tags+xml"/>
  <Override PartName="/ppt/tags/tag768.xml" ContentType="application/vnd.openxmlformats-officedocument.presentationml.tags+xml"/>
  <Override PartName="/ppt/tags/tag769.xml" ContentType="application/vnd.openxmlformats-officedocument.presentationml.tags+xml"/>
  <Override PartName="/ppt/tags/tag77.xml" ContentType="application/vnd.openxmlformats-officedocument.presentationml.tags+xml"/>
  <Override PartName="/ppt/tags/tag770.xml" ContentType="application/vnd.openxmlformats-officedocument.presentationml.tags+xml"/>
  <Override PartName="/ppt/tags/tag771.xml" ContentType="application/vnd.openxmlformats-officedocument.presentationml.tags+xml"/>
  <Override PartName="/ppt/tags/tag772.xml" ContentType="application/vnd.openxmlformats-officedocument.presentationml.tags+xml"/>
  <Override PartName="/ppt/tags/tag773.xml" ContentType="application/vnd.openxmlformats-officedocument.presentationml.tags+xml"/>
  <Override PartName="/ppt/tags/tag774.xml" ContentType="application/vnd.openxmlformats-officedocument.presentationml.tags+xml"/>
  <Override PartName="/ppt/tags/tag775.xml" ContentType="application/vnd.openxmlformats-officedocument.presentationml.tags+xml"/>
  <Override PartName="/ppt/tags/tag776.xml" ContentType="application/vnd.openxmlformats-officedocument.presentationml.tags+xml"/>
  <Override PartName="/ppt/tags/tag777.xml" ContentType="application/vnd.openxmlformats-officedocument.presentationml.tags+xml"/>
  <Override PartName="/ppt/tags/tag778.xml" ContentType="application/vnd.openxmlformats-officedocument.presentationml.tags+xml"/>
  <Override PartName="/ppt/tags/tag779.xml" ContentType="application/vnd.openxmlformats-officedocument.presentationml.tags+xml"/>
  <Override PartName="/ppt/tags/tag78.xml" ContentType="application/vnd.openxmlformats-officedocument.presentationml.tags+xml"/>
  <Override PartName="/ppt/tags/tag780.xml" ContentType="application/vnd.openxmlformats-officedocument.presentationml.tags+xml"/>
  <Override PartName="/ppt/tags/tag781.xml" ContentType="application/vnd.openxmlformats-officedocument.presentationml.tags+xml"/>
  <Override PartName="/ppt/tags/tag782.xml" ContentType="application/vnd.openxmlformats-officedocument.presentationml.tags+xml"/>
  <Override PartName="/ppt/tags/tag783.xml" ContentType="application/vnd.openxmlformats-officedocument.presentationml.tags+xml"/>
  <Override PartName="/ppt/tags/tag784.xml" ContentType="application/vnd.openxmlformats-officedocument.presentationml.tags+xml"/>
  <Override PartName="/ppt/tags/tag785.xml" ContentType="application/vnd.openxmlformats-officedocument.presentationml.tags+xml"/>
  <Override PartName="/ppt/tags/tag786.xml" ContentType="application/vnd.openxmlformats-officedocument.presentationml.tags+xml"/>
  <Override PartName="/ppt/tags/tag787.xml" ContentType="application/vnd.openxmlformats-officedocument.presentationml.tags+xml"/>
  <Override PartName="/ppt/tags/tag788.xml" ContentType="application/vnd.openxmlformats-officedocument.presentationml.tags+xml"/>
  <Override PartName="/ppt/tags/tag789.xml" ContentType="application/vnd.openxmlformats-officedocument.presentationml.tags+xml"/>
  <Override PartName="/ppt/tags/tag79.xml" ContentType="application/vnd.openxmlformats-officedocument.presentationml.tags+xml"/>
  <Override PartName="/ppt/tags/tag790.xml" ContentType="application/vnd.openxmlformats-officedocument.presentationml.tags+xml"/>
  <Override PartName="/ppt/tags/tag791.xml" ContentType="application/vnd.openxmlformats-officedocument.presentationml.tags+xml"/>
  <Override PartName="/ppt/tags/tag792.xml" ContentType="application/vnd.openxmlformats-officedocument.presentationml.tags+xml"/>
  <Override PartName="/ppt/tags/tag793.xml" ContentType="application/vnd.openxmlformats-officedocument.presentationml.tags+xml"/>
  <Override PartName="/ppt/tags/tag794.xml" ContentType="application/vnd.openxmlformats-officedocument.presentationml.tags+xml"/>
  <Override PartName="/ppt/tags/tag795.xml" ContentType="application/vnd.openxmlformats-officedocument.presentationml.tags+xml"/>
  <Override PartName="/ppt/tags/tag796.xml" ContentType="application/vnd.openxmlformats-officedocument.presentationml.tags+xml"/>
  <Override PartName="/ppt/tags/tag797.xml" ContentType="application/vnd.openxmlformats-officedocument.presentationml.tags+xml"/>
  <Override PartName="/ppt/tags/tag798.xml" ContentType="application/vnd.openxmlformats-officedocument.presentationml.tags+xml"/>
  <Override PartName="/ppt/tags/tag79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00.xml" ContentType="application/vnd.openxmlformats-officedocument.presentationml.tags+xml"/>
  <Override PartName="/ppt/tags/tag801.xml" ContentType="application/vnd.openxmlformats-officedocument.presentationml.tags+xml"/>
  <Override PartName="/ppt/tags/tag802.xml" ContentType="application/vnd.openxmlformats-officedocument.presentationml.tags+xml"/>
  <Override PartName="/ppt/tags/tag803.xml" ContentType="application/vnd.openxmlformats-officedocument.presentationml.tags+xml"/>
  <Override PartName="/ppt/tags/tag804.xml" ContentType="application/vnd.openxmlformats-officedocument.presentationml.tags+xml"/>
  <Override PartName="/ppt/tags/tag805.xml" ContentType="application/vnd.openxmlformats-officedocument.presentationml.tags+xml"/>
  <Override PartName="/ppt/tags/tag806.xml" ContentType="application/vnd.openxmlformats-officedocument.presentationml.tags+xml"/>
  <Override PartName="/ppt/tags/tag807.xml" ContentType="application/vnd.openxmlformats-officedocument.presentationml.tags+xml"/>
  <Override PartName="/ppt/tags/tag808.xml" ContentType="application/vnd.openxmlformats-officedocument.presentationml.tags+xml"/>
  <Override PartName="/ppt/tags/tag809.xml" ContentType="application/vnd.openxmlformats-officedocument.presentationml.tags+xml"/>
  <Override PartName="/ppt/tags/tag81.xml" ContentType="application/vnd.openxmlformats-officedocument.presentationml.tags+xml"/>
  <Override PartName="/ppt/tags/tag810.xml" ContentType="application/vnd.openxmlformats-officedocument.presentationml.tags+xml"/>
  <Override PartName="/ppt/tags/tag811.xml" ContentType="application/vnd.openxmlformats-officedocument.presentationml.tags+xml"/>
  <Override PartName="/ppt/tags/tag812.xml" ContentType="application/vnd.openxmlformats-officedocument.presentationml.tags+xml"/>
  <Override PartName="/ppt/tags/tag813.xml" ContentType="application/vnd.openxmlformats-officedocument.presentationml.tags+xml"/>
  <Override PartName="/ppt/tags/tag814.xml" ContentType="application/vnd.openxmlformats-officedocument.presentationml.tags+xml"/>
  <Override PartName="/ppt/tags/tag815.xml" ContentType="application/vnd.openxmlformats-officedocument.presentationml.tags+xml"/>
  <Override PartName="/ppt/tags/tag816.xml" ContentType="application/vnd.openxmlformats-officedocument.presentationml.tags+xml"/>
  <Override PartName="/ppt/tags/tag817.xml" ContentType="application/vnd.openxmlformats-officedocument.presentationml.tags+xml"/>
  <Override PartName="/ppt/tags/tag818.xml" ContentType="application/vnd.openxmlformats-officedocument.presentationml.tags+xml"/>
  <Override PartName="/ppt/tags/tag819.xml" ContentType="application/vnd.openxmlformats-officedocument.presentationml.tags+xml"/>
  <Override PartName="/ppt/tags/tag82.xml" ContentType="application/vnd.openxmlformats-officedocument.presentationml.tags+xml"/>
  <Override PartName="/ppt/tags/tag820.xml" ContentType="application/vnd.openxmlformats-officedocument.presentationml.tags+xml"/>
  <Override PartName="/ppt/tags/tag821.xml" ContentType="application/vnd.openxmlformats-officedocument.presentationml.tags+xml"/>
  <Override PartName="/ppt/tags/tag822.xml" ContentType="application/vnd.openxmlformats-officedocument.presentationml.tags+xml"/>
  <Override PartName="/ppt/tags/tag823.xml" ContentType="application/vnd.openxmlformats-officedocument.presentationml.tags+xml"/>
  <Override PartName="/ppt/tags/tag824.xml" ContentType="application/vnd.openxmlformats-officedocument.presentationml.tags+xml"/>
  <Override PartName="/ppt/tags/tag825.xml" ContentType="application/vnd.openxmlformats-officedocument.presentationml.tags+xml"/>
  <Override PartName="/ppt/tags/tag826.xml" ContentType="application/vnd.openxmlformats-officedocument.presentationml.tags+xml"/>
  <Override PartName="/ppt/tags/tag827.xml" ContentType="application/vnd.openxmlformats-officedocument.presentationml.tags+xml"/>
  <Override PartName="/ppt/tags/tag828.xml" ContentType="application/vnd.openxmlformats-officedocument.presentationml.tags+xml"/>
  <Override PartName="/ppt/tags/tag829.xml" ContentType="application/vnd.openxmlformats-officedocument.presentationml.tags+xml"/>
  <Override PartName="/ppt/tags/tag83.xml" ContentType="application/vnd.openxmlformats-officedocument.presentationml.tags+xml"/>
  <Override PartName="/ppt/tags/tag830.xml" ContentType="application/vnd.openxmlformats-officedocument.presentationml.tags+xml"/>
  <Override PartName="/ppt/tags/tag831.xml" ContentType="application/vnd.openxmlformats-officedocument.presentationml.tags+xml"/>
  <Override PartName="/ppt/tags/tag832.xml" ContentType="application/vnd.openxmlformats-officedocument.presentationml.tags+xml"/>
  <Override PartName="/ppt/tags/tag833.xml" ContentType="application/vnd.openxmlformats-officedocument.presentationml.tags+xml"/>
  <Override PartName="/ppt/tags/tag834.xml" ContentType="application/vnd.openxmlformats-officedocument.presentationml.tags+xml"/>
  <Override PartName="/ppt/tags/tag835.xml" ContentType="application/vnd.openxmlformats-officedocument.presentationml.tags+xml"/>
  <Override PartName="/ppt/tags/tag836.xml" ContentType="application/vnd.openxmlformats-officedocument.presentationml.tags+xml"/>
  <Override PartName="/ppt/tags/tag837.xml" ContentType="application/vnd.openxmlformats-officedocument.presentationml.tags+xml"/>
  <Override PartName="/ppt/tags/tag838.xml" ContentType="application/vnd.openxmlformats-officedocument.presentationml.tags+xml"/>
  <Override PartName="/ppt/tags/tag839.xml" ContentType="application/vnd.openxmlformats-officedocument.presentationml.tags+xml"/>
  <Override PartName="/ppt/tags/tag84.xml" ContentType="application/vnd.openxmlformats-officedocument.presentationml.tags+xml"/>
  <Override PartName="/ppt/tags/tag840.xml" ContentType="application/vnd.openxmlformats-officedocument.presentationml.tags+xml"/>
  <Override PartName="/ppt/tags/tag841.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6817"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84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49285" name="幻灯片图像占位符 1"/>
          <p:cNvSpPr>
            <a:spLocks noGrp="1" noRot="1" noChangeAspect="1"/>
          </p:cNvSpPr>
          <p:nvPr>
            <p:ph type="sldImg"/>
          </p:nvPr>
        </p:nvSpPr>
        <p:spPr>
          <a:xfrm>
            <a:off x="138113" y="766763"/>
            <a:ext cx="6823075" cy="3838575"/>
          </a:xfrm>
        </p:spPr>
      </p:sp>
      <p:sp>
        <p:nvSpPr>
          <p:cNvPr id="1049287" name="备注占位符 2"/>
          <p:cNvSpPr>
            <a:spLocks noGrp="1"/>
          </p:cNvSpPr>
          <p:nvPr>
            <p:ph type="body" idx="1"/>
          </p:nvPr>
        </p:nvSpPr>
        <p:spPr/>
        <p:txBody>
          <a:bodyPr/>
          <a:lstStyle/>
          <a:p>
            <a:endParaRPr lang="zh-CN" altLang="en-US"/>
          </a:p>
        </p:txBody>
      </p:sp>
      <p:sp>
        <p:nvSpPr>
          <p:cNvPr id="1049289"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048710" name="幻灯片图像占位符 1"/>
          <p:cNvSpPr>
            <a:spLocks noGrp="1" noRot="1" noChangeAspect="1"/>
          </p:cNvSpPr>
          <p:nvPr>
            <p:ph type="sldImg"/>
          </p:nvPr>
        </p:nvSpPr>
        <p:spPr/>
      </p:sp>
      <p:sp>
        <p:nvSpPr>
          <p:cNvPr id="1048712" name="备注占位符 2"/>
          <p:cNvSpPr>
            <a:spLocks noGrp="1"/>
          </p:cNvSpPr>
          <p:nvPr>
            <p:ph type="body" idx="1"/>
          </p:nvPr>
        </p:nvSpPr>
        <p:spPr/>
        <p:txBody>
          <a:bodyPr/>
          <a:lstStyle/>
          <a:p>
            <a:endParaRPr lang="zh-CN" altLang="en-US"/>
          </a:p>
        </p:txBody>
      </p:sp>
      <p:sp>
        <p:nvSpPr>
          <p:cNvPr id="1048714"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tags" Target="../tags/tag30.xml" /><Relationship Id="rId31" Type="http://schemas.openxmlformats.org/officeDocument/2006/relationships/tags" Target="../tags/tag31.xml" /><Relationship Id="rId32" Type="http://schemas.openxmlformats.org/officeDocument/2006/relationships/tags" Target="../tags/tag32.xml" /><Relationship Id="rId33" Type="http://schemas.openxmlformats.org/officeDocument/2006/relationships/tags" Target="../tags/tag33.xml" /><Relationship Id="rId34" Type="http://schemas.openxmlformats.org/officeDocument/2006/relationships/tags" Target="../tags/tag34.xml" /><Relationship Id="rId35" Type="http://schemas.openxmlformats.org/officeDocument/2006/relationships/tags" Target="../tags/tag35.xml" /><Relationship Id="rId36" Type="http://schemas.openxmlformats.org/officeDocument/2006/relationships/tags" Target="../tags/tag36.xml" /><Relationship Id="rId37" Type="http://schemas.openxmlformats.org/officeDocument/2006/relationships/tags" Target="../tags/tag37.xml" /><Relationship Id="rId38" Type="http://schemas.openxmlformats.org/officeDocument/2006/relationships/tags" Target="../tags/tag38.xml" /><Relationship Id="rId39" Type="http://schemas.openxmlformats.org/officeDocument/2006/relationships/tags" Target="../tags/tag39.xml" /><Relationship Id="rId4" Type="http://schemas.openxmlformats.org/officeDocument/2006/relationships/tags" Target="../tags/tag4.xml" /><Relationship Id="rId40" Type="http://schemas.openxmlformats.org/officeDocument/2006/relationships/tags" Target="../tags/tag40.xml" /><Relationship Id="rId41" Type="http://schemas.openxmlformats.org/officeDocument/2006/relationships/tags" Target="../tags/tag41.xml" /><Relationship Id="rId42" Type="http://schemas.openxmlformats.org/officeDocument/2006/relationships/tags" Target="../tags/tag42.xml" /><Relationship Id="rId43" Type="http://schemas.openxmlformats.org/officeDocument/2006/relationships/tags" Target="../tags/tag43.xml" /><Relationship Id="rId44" Type="http://schemas.openxmlformats.org/officeDocument/2006/relationships/tags" Target="../tags/tag44.xml" /><Relationship Id="rId45" Type="http://schemas.openxmlformats.org/officeDocument/2006/relationships/tags" Target="../tags/tag45.xml" /><Relationship Id="rId46" Type="http://schemas.openxmlformats.org/officeDocument/2006/relationships/tags" Target="../tags/tag46.xml" /><Relationship Id="rId47" Type="http://schemas.openxmlformats.org/officeDocument/2006/relationships/tags" Target="../tags/tag47.xml" /><Relationship Id="rId48" Type="http://schemas.openxmlformats.org/officeDocument/2006/relationships/tags" Target="../tags/tag48.xml" /><Relationship Id="rId49" Type="http://schemas.openxmlformats.org/officeDocument/2006/relationships/tags" Target="../tags/tag49.xml" /><Relationship Id="rId5" Type="http://schemas.openxmlformats.org/officeDocument/2006/relationships/tags" Target="../tags/tag5.xml" /><Relationship Id="rId50" Type="http://schemas.openxmlformats.org/officeDocument/2006/relationships/tags" Target="../tags/tag50.xml" /><Relationship Id="rId51" Type="http://schemas.openxmlformats.org/officeDocument/2006/relationships/tags" Target="../tags/tag51.xml" /><Relationship Id="rId52" Type="http://schemas.openxmlformats.org/officeDocument/2006/relationships/tags" Target="../tags/tag52.xml" /><Relationship Id="rId53" Type="http://schemas.openxmlformats.org/officeDocument/2006/relationships/tags" Target="../tags/tag53.xml" /><Relationship Id="rId54" Type="http://schemas.openxmlformats.org/officeDocument/2006/relationships/tags" Target="../tags/tag54.xml" /><Relationship Id="rId55" Type="http://schemas.openxmlformats.org/officeDocument/2006/relationships/tags" Target="../tags/tag55.xml" /><Relationship Id="rId56" Type="http://schemas.openxmlformats.org/officeDocument/2006/relationships/tags" Target="../tags/tag56.xml" /><Relationship Id="rId57" Type="http://schemas.openxmlformats.org/officeDocument/2006/relationships/tags" Target="../tags/tag57.xml" /><Relationship Id="rId58" Type="http://schemas.openxmlformats.org/officeDocument/2006/relationships/tags" Target="../tags/tag58.xml" /><Relationship Id="rId59" Type="http://schemas.openxmlformats.org/officeDocument/2006/relationships/tags" Target="../tags/tag59.xml" /><Relationship Id="rId6" Type="http://schemas.openxmlformats.org/officeDocument/2006/relationships/tags" Target="../tags/tag6.xml" /><Relationship Id="rId60" Type="http://schemas.openxmlformats.org/officeDocument/2006/relationships/tags" Target="../tags/tag60.xml" /><Relationship Id="rId61" Type="http://schemas.openxmlformats.org/officeDocument/2006/relationships/tags" Target="../tags/tag61.xml" /><Relationship Id="rId62" Type="http://schemas.openxmlformats.org/officeDocument/2006/relationships/tags" Target="../tags/tag62.xml" /><Relationship Id="rId63" Type="http://schemas.openxmlformats.org/officeDocument/2006/relationships/tags" Target="../tags/tag63.xml" /><Relationship Id="rId64" Type="http://schemas.openxmlformats.org/officeDocument/2006/relationships/tags" Target="../tags/tag64.xml" /><Relationship Id="rId65" Type="http://schemas.openxmlformats.org/officeDocument/2006/relationships/tags" Target="../tags/tag65.xml" /><Relationship Id="rId66" Type="http://schemas.openxmlformats.org/officeDocument/2006/relationships/tags" Target="../tags/tag66.xml" /><Relationship Id="rId67" Type="http://schemas.openxmlformats.org/officeDocument/2006/relationships/tags" Target="../tags/tag67.xml" /><Relationship Id="rId68" Type="http://schemas.openxmlformats.org/officeDocument/2006/relationships/tags" Target="../tags/tag68.xml" /><Relationship Id="rId69" Type="http://schemas.openxmlformats.org/officeDocument/2006/relationships/tags" Target="../tags/tag69.xml" /><Relationship Id="rId7" Type="http://schemas.openxmlformats.org/officeDocument/2006/relationships/tags" Target="../tags/tag7.xml" /><Relationship Id="rId70" Type="http://schemas.openxmlformats.org/officeDocument/2006/relationships/tags" Target="../tags/tag70.xml" /><Relationship Id="rId71" Type="http://schemas.openxmlformats.org/officeDocument/2006/relationships/tags" Target="../tags/tag71.xml" /><Relationship Id="rId72" Type="http://schemas.openxmlformats.org/officeDocument/2006/relationships/tags" Target="../tags/tag72.xml" /><Relationship Id="rId73" Type="http://schemas.openxmlformats.org/officeDocument/2006/relationships/tags" Target="../tags/tag73.xml" /><Relationship Id="rId74" Type="http://schemas.openxmlformats.org/officeDocument/2006/relationships/tags" Target="../tags/tag74.xml" /><Relationship Id="rId75" Type="http://schemas.openxmlformats.org/officeDocument/2006/relationships/tags" Target="../tags/tag75.xml" /><Relationship Id="rId76" Type="http://schemas.openxmlformats.org/officeDocument/2006/relationships/tags" Target="../tags/tag76.xml" /><Relationship Id="rId77" Type="http://schemas.openxmlformats.org/officeDocument/2006/relationships/tags" Target="../tags/tag77.xml" /><Relationship Id="rId78" Type="http://schemas.openxmlformats.org/officeDocument/2006/relationships/tags" Target="../tags/tag78.xml" /><Relationship Id="rId79" Type="http://schemas.openxmlformats.org/officeDocument/2006/relationships/tags" Target="../tags/tag79.xml" /><Relationship Id="rId8" Type="http://schemas.openxmlformats.org/officeDocument/2006/relationships/tags" Target="../tags/tag8.xml" /><Relationship Id="rId80" Type="http://schemas.openxmlformats.org/officeDocument/2006/relationships/tags" Target="../tags/tag80.xml" /><Relationship Id="rId81" Type="http://schemas.openxmlformats.org/officeDocument/2006/relationships/tags" Target="../tags/tag81.xml" /><Relationship Id="rId82" Type="http://schemas.openxmlformats.org/officeDocument/2006/relationships/tags" Target="../tags/tag82.xml" /><Relationship Id="rId83" Type="http://schemas.openxmlformats.org/officeDocument/2006/relationships/tags" Target="../tags/tag83.xml" /><Relationship Id="rId84" Type="http://schemas.openxmlformats.org/officeDocument/2006/relationships/tags" Target="../tags/tag84.xml" /><Relationship Id="rId85" Type="http://schemas.openxmlformats.org/officeDocument/2006/relationships/image" Target="../media/image1.png" /><Relationship Id="rId86" Type="http://schemas.openxmlformats.org/officeDocument/2006/relationships/tags" Target="../tags/tag85.xml" /><Relationship Id="rId87" Type="http://schemas.openxmlformats.org/officeDocument/2006/relationships/tags" Target="../tags/tag86.xml" /><Relationship Id="rId88" Type="http://schemas.openxmlformats.org/officeDocument/2006/relationships/tags" Target="../tags/tag87.xml" /><Relationship Id="rId89" Type="http://schemas.openxmlformats.org/officeDocument/2006/relationships/tags" Target="../tags/tag88.xml" /><Relationship Id="rId9" Type="http://schemas.openxmlformats.org/officeDocument/2006/relationships/tags" Target="../tags/tag9.xml" /><Relationship Id="rId90" Type="http://schemas.openxmlformats.org/officeDocument/2006/relationships/tags" Target="../tags/tag89.xml" /><Relationship Id="rId91" Type="http://schemas.openxmlformats.org/officeDocument/2006/relationships/tags" Target="../tags/tag90.xml" /><Relationship Id="rId92" Type="http://schemas.openxmlformats.org/officeDocument/2006/relationships/tags" Target="../tags/tag91.xml" /><Relationship Id="rId9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92.xml" /><Relationship Id="rId10" Type="http://schemas.openxmlformats.org/officeDocument/2006/relationships/tags" Target="../tags/tag101.xml" /><Relationship Id="rId11" Type="http://schemas.openxmlformats.org/officeDocument/2006/relationships/tags" Target="../tags/tag102.xml" /><Relationship Id="rId12" Type="http://schemas.openxmlformats.org/officeDocument/2006/relationships/tags" Target="../tags/tag103.xml" /><Relationship Id="rId13" Type="http://schemas.openxmlformats.org/officeDocument/2006/relationships/tags" Target="../tags/tag104.xml" /><Relationship Id="rId14" Type="http://schemas.openxmlformats.org/officeDocument/2006/relationships/tags" Target="../tags/tag105.xml" /><Relationship Id="rId15" Type="http://schemas.openxmlformats.org/officeDocument/2006/relationships/tags" Target="../tags/tag106.xml" /><Relationship Id="rId16" Type="http://schemas.openxmlformats.org/officeDocument/2006/relationships/tags" Target="../tags/tag107.xml" /><Relationship Id="rId17" Type="http://schemas.openxmlformats.org/officeDocument/2006/relationships/tags" Target="../tags/tag108.xml" /><Relationship Id="rId18" Type="http://schemas.openxmlformats.org/officeDocument/2006/relationships/tags" Target="../tags/tag109.xml" /><Relationship Id="rId19" Type="http://schemas.openxmlformats.org/officeDocument/2006/relationships/tags" Target="../tags/tag110.xml" /><Relationship Id="rId2" Type="http://schemas.openxmlformats.org/officeDocument/2006/relationships/tags" Target="../tags/tag93.xml" /><Relationship Id="rId20" Type="http://schemas.openxmlformats.org/officeDocument/2006/relationships/tags" Target="../tags/tag111.xml" /><Relationship Id="rId21" Type="http://schemas.openxmlformats.org/officeDocument/2006/relationships/tags" Target="../tags/tag112.xml" /><Relationship Id="rId22" Type="http://schemas.openxmlformats.org/officeDocument/2006/relationships/tags" Target="../tags/tag113.xml" /><Relationship Id="rId23" Type="http://schemas.openxmlformats.org/officeDocument/2006/relationships/tags" Target="../tags/tag114.xml" /><Relationship Id="rId24" Type="http://schemas.openxmlformats.org/officeDocument/2006/relationships/tags" Target="../tags/tag115.xml" /><Relationship Id="rId25" Type="http://schemas.openxmlformats.org/officeDocument/2006/relationships/tags" Target="../tags/tag116.xml" /><Relationship Id="rId26" Type="http://schemas.openxmlformats.org/officeDocument/2006/relationships/tags" Target="../tags/tag117.xml" /><Relationship Id="rId27" Type="http://schemas.openxmlformats.org/officeDocument/2006/relationships/tags" Target="../tags/tag118.xml" /><Relationship Id="rId28" Type="http://schemas.openxmlformats.org/officeDocument/2006/relationships/tags" Target="../tags/tag119.xml" /><Relationship Id="rId29" Type="http://schemas.openxmlformats.org/officeDocument/2006/relationships/tags" Target="../tags/tag120.xml" /><Relationship Id="rId3" Type="http://schemas.openxmlformats.org/officeDocument/2006/relationships/tags" Target="../tags/tag94.xml" /><Relationship Id="rId30" Type="http://schemas.openxmlformats.org/officeDocument/2006/relationships/tags" Target="../tags/tag121.xml" /><Relationship Id="rId31" Type="http://schemas.openxmlformats.org/officeDocument/2006/relationships/tags" Target="../tags/tag122.xml" /><Relationship Id="rId32" Type="http://schemas.openxmlformats.org/officeDocument/2006/relationships/tags" Target="../tags/tag123.xml" /><Relationship Id="rId33" Type="http://schemas.openxmlformats.org/officeDocument/2006/relationships/tags" Target="../tags/tag124.xml" /><Relationship Id="rId34" Type="http://schemas.openxmlformats.org/officeDocument/2006/relationships/tags" Target="../tags/tag125.xml" /><Relationship Id="rId35" Type="http://schemas.openxmlformats.org/officeDocument/2006/relationships/tags" Target="../tags/tag126.xml" /><Relationship Id="rId36" Type="http://schemas.openxmlformats.org/officeDocument/2006/relationships/tags" Target="../tags/tag127.xml" /><Relationship Id="rId37" Type="http://schemas.openxmlformats.org/officeDocument/2006/relationships/tags" Target="../tags/tag128.xml" /><Relationship Id="rId38" Type="http://schemas.openxmlformats.org/officeDocument/2006/relationships/tags" Target="../tags/tag129.xml" /><Relationship Id="rId39" Type="http://schemas.openxmlformats.org/officeDocument/2006/relationships/tags" Target="../tags/tag130.xml" /><Relationship Id="rId4" Type="http://schemas.openxmlformats.org/officeDocument/2006/relationships/tags" Target="../tags/tag95.xml" /><Relationship Id="rId40" Type="http://schemas.openxmlformats.org/officeDocument/2006/relationships/tags" Target="../tags/tag131.xml" /><Relationship Id="rId41" Type="http://schemas.openxmlformats.org/officeDocument/2006/relationships/tags" Target="../tags/tag132.xml" /><Relationship Id="rId42" Type="http://schemas.openxmlformats.org/officeDocument/2006/relationships/tags" Target="../tags/tag133.xml" /><Relationship Id="rId43" Type="http://schemas.openxmlformats.org/officeDocument/2006/relationships/tags" Target="../tags/tag134.xml" /><Relationship Id="rId44" Type="http://schemas.openxmlformats.org/officeDocument/2006/relationships/tags" Target="../tags/tag135.xml" /><Relationship Id="rId45" Type="http://schemas.openxmlformats.org/officeDocument/2006/relationships/tags" Target="../tags/tag136.xml" /><Relationship Id="rId46" Type="http://schemas.openxmlformats.org/officeDocument/2006/relationships/tags" Target="../tags/tag137.xml" /><Relationship Id="rId47" Type="http://schemas.openxmlformats.org/officeDocument/2006/relationships/tags" Target="../tags/tag138.xml" /><Relationship Id="rId48" Type="http://schemas.openxmlformats.org/officeDocument/2006/relationships/slideMaster" Target="../slideMasters/slideMaster2.xml" /><Relationship Id="rId5" Type="http://schemas.openxmlformats.org/officeDocument/2006/relationships/tags" Target="../tags/tag96.xml" /><Relationship Id="rId6" Type="http://schemas.openxmlformats.org/officeDocument/2006/relationships/tags" Target="../tags/tag97.xml" /><Relationship Id="rId7" Type="http://schemas.openxmlformats.org/officeDocument/2006/relationships/tags" Target="../tags/tag98.xml" /><Relationship Id="rId8" Type="http://schemas.openxmlformats.org/officeDocument/2006/relationships/tags" Target="../tags/tag99.xml" /><Relationship Id="rId9" Type="http://schemas.openxmlformats.org/officeDocument/2006/relationships/tags" Target="../tags/tag100.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39.xml" /><Relationship Id="rId10" Type="http://schemas.openxmlformats.org/officeDocument/2006/relationships/tags" Target="../tags/tag147.xml" /><Relationship Id="rId11" Type="http://schemas.openxmlformats.org/officeDocument/2006/relationships/tags" Target="../tags/tag148.xml" /><Relationship Id="rId12" Type="http://schemas.openxmlformats.org/officeDocument/2006/relationships/tags" Target="../tags/tag149.xml" /><Relationship Id="rId13" Type="http://schemas.openxmlformats.org/officeDocument/2006/relationships/tags" Target="../tags/tag150.xml" /><Relationship Id="rId14" Type="http://schemas.openxmlformats.org/officeDocument/2006/relationships/tags" Target="../tags/tag151.xml" /><Relationship Id="rId15" Type="http://schemas.openxmlformats.org/officeDocument/2006/relationships/tags" Target="../tags/tag152.xml" /><Relationship Id="rId16" Type="http://schemas.openxmlformats.org/officeDocument/2006/relationships/tags" Target="../tags/tag153.xml" /><Relationship Id="rId17" Type="http://schemas.openxmlformats.org/officeDocument/2006/relationships/tags" Target="../tags/tag154.xml" /><Relationship Id="rId18" Type="http://schemas.openxmlformats.org/officeDocument/2006/relationships/tags" Target="../tags/tag155.xml" /><Relationship Id="rId19" Type="http://schemas.openxmlformats.org/officeDocument/2006/relationships/tags" Target="../tags/tag156.xml" /><Relationship Id="rId2" Type="http://schemas.openxmlformats.org/officeDocument/2006/relationships/image" Target="../media/image1.png" /><Relationship Id="rId20" Type="http://schemas.openxmlformats.org/officeDocument/2006/relationships/tags" Target="../tags/tag157.xml" /><Relationship Id="rId21" Type="http://schemas.openxmlformats.org/officeDocument/2006/relationships/tags" Target="../tags/tag158.xml" /><Relationship Id="rId22" Type="http://schemas.openxmlformats.org/officeDocument/2006/relationships/tags" Target="../tags/tag159.xml" /><Relationship Id="rId23" Type="http://schemas.openxmlformats.org/officeDocument/2006/relationships/tags" Target="../tags/tag160.xml" /><Relationship Id="rId24" Type="http://schemas.openxmlformats.org/officeDocument/2006/relationships/tags" Target="../tags/tag161.xml" /><Relationship Id="rId25" Type="http://schemas.openxmlformats.org/officeDocument/2006/relationships/tags" Target="../tags/tag162.xml" /><Relationship Id="rId26" Type="http://schemas.openxmlformats.org/officeDocument/2006/relationships/tags" Target="../tags/tag163.xml" /><Relationship Id="rId27" Type="http://schemas.openxmlformats.org/officeDocument/2006/relationships/tags" Target="../tags/tag164.xml" /><Relationship Id="rId28" Type="http://schemas.openxmlformats.org/officeDocument/2006/relationships/tags" Target="../tags/tag165.xml" /><Relationship Id="rId29" Type="http://schemas.openxmlformats.org/officeDocument/2006/relationships/tags" Target="../tags/tag166.xml" /><Relationship Id="rId3" Type="http://schemas.openxmlformats.org/officeDocument/2006/relationships/tags" Target="../tags/tag140.xml" /><Relationship Id="rId30" Type="http://schemas.openxmlformats.org/officeDocument/2006/relationships/tags" Target="../tags/tag167.xml" /><Relationship Id="rId31" Type="http://schemas.openxmlformats.org/officeDocument/2006/relationships/tags" Target="../tags/tag168.xml" /><Relationship Id="rId32" Type="http://schemas.openxmlformats.org/officeDocument/2006/relationships/tags" Target="../tags/tag169.xml" /><Relationship Id="rId33" Type="http://schemas.openxmlformats.org/officeDocument/2006/relationships/tags" Target="../tags/tag170.xml" /><Relationship Id="rId34" Type="http://schemas.openxmlformats.org/officeDocument/2006/relationships/tags" Target="../tags/tag171.xml" /><Relationship Id="rId35" Type="http://schemas.openxmlformats.org/officeDocument/2006/relationships/tags" Target="../tags/tag172.xml" /><Relationship Id="rId36" Type="http://schemas.openxmlformats.org/officeDocument/2006/relationships/tags" Target="../tags/tag173.xml" /><Relationship Id="rId37" Type="http://schemas.openxmlformats.org/officeDocument/2006/relationships/tags" Target="../tags/tag174.xml" /><Relationship Id="rId38" Type="http://schemas.openxmlformats.org/officeDocument/2006/relationships/tags" Target="../tags/tag175.xml" /><Relationship Id="rId39" Type="http://schemas.openxmlformats.org/officeDocument/2006/relationships/tags" Target="../tags/tag176.xml" /><Relationship Id="rId4" Type="http://schemas.openxmlformats.org/officeDocument/2006/relationships/tags" Target="../tags/tag141.xml" /><Relationship Id="rId40" Type="http://schemas.openxmlformats.org/officeDocument/2006/relationships/tags" Target="../tags/tag177.xml" /><Relationship Id="rId41" Type="http://schemas.openxmlformats.org/officeDocument/2006/relationships/tags" Target="../tags/tag178.xml" /><Relationship Id="rId42" Type="http://schemas.openxmlformats.org/officeDocument/2006/relationships/tags" Target="../tags/tag179.xml" /><Relationship Id="rId43" Type="http://schemas.openxmlformats.org/officeDocument/2006/relationships/tags" Target="../tags/tag180.xml" /><Relationship Id="rId44" Type="http://schemas.openxmlformats.org/officeDocument/2006/relationships/tags" Target="../tags/tag181.xml" /><Relationship Id="rId45" Type="http://schemas.openxmlformats.org/officeDocument/2006/relationships/tags" Target="../tags/tag182.xml" /><Relationship Id="rId46" Type="http://schemas.openxmlformats.org/officeDocument/2006/relationships/tags" Target="../tags/tag183.xml" /><Relationship Id="rId47" Type="http://schemas.openxmlformats.org/officeDocument/2006/relationships/tags" Target="../tags/tag184.xml" /><Relationship Id="rId48" Type="http://schemas.openxmlformats.org/officeDocument/2006/relationships/tags" Target="../tags/tag185.xml" /><Relationship Id="rId49" Type="http://schemas.openxmlformats.org/officeDocument/2006/relationships/slideMaster" Target="../slideMasters/slideMaster2.xml" /><Relationship Id="rId5" Type="http://schemas.openxmlformats.org/officeDocument/2006/relationships/tags" Target="../tags/tag142.xml" /><Relationship Id="rId6" Type="http://schemas.openxmlformats.org/officeDocument/2006/relationships/tags" Target="../tags/tag143.xml" /><Relationship Id="rId7" Type="http://schemas.openxmlformats.org/officeDocument/2006/relationships/tags" Target="../tags/tag144.xml" /><Relationship Id="rId8" Type="http://schemas.openxmlformats.org/officeDocument/2006/relationships/tags" Target="../tags/tag145.xml" /><Relationship Id="rId9" Type="http://schemas.openxmlformats.org/officeDocument/2006/relationships/tags" Target="../tags/tag146.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86.xml" /><Relationship Id="rId10" Type="http://schemas.openxmlformats.org/officeDocument/2006/relationships/tags" Target="../tags/tag194.xml" /><Relationship Id="rId11" Type="http://schemas.openxmlformats.org/officeDocument/2006/relationships/tags" Target="../tags/tag195.xml" /><Relationship Id="rId12" Type="http://schemas.openxmlformats.org/officeDocument/2006/relationships/tags" Target="../tags/tag196.xml" /><Relationship Id="rId13" Type="http://schemas.openxmlformats.org/officeDocument/2006/relationships/tags" Target="../tags/tag197.xml" /><Relationship Id="rId14" Type="http://schemas.openxmlformats.org/officeDocument/2006/relationships/tags" Target="../tags/tag198.xml" /><Relationship Id="rId15" Type="http://schemas.openxmlformats.org/officeDocument/2006/relationships/tags" Target="../tags/tag199.xml" /><Relationship Id="rId16" Type="http://schemas.openxmlformats.org/officeDocument/2006/relationships/tags" Target="../tags/tag200.xml" /><Relationship Id="rId17" Type="http://schemas.openxmlformats.org/officeDocument/2006/relationships/tags" Target="../tags/tag201.xml" /><Relationship Id="rId18" Type="http://schemas.openxmlformats.org/officeDocument/2006/relationships/tags" Target="../tags/tag202.xml" /><Relationship Id="rId19" Type="http://schemas.openxmlformats.org/officeDocument/2006/relationships/tags" Target="../tags/tag203.xml" /><Relationship Id="rId2" Type="http://schemas.openxmlformats.org/officeDocument/2006/relationships/tags" Target="../tags/tag187.xml" /><Relationship Id="rId20" Type="http://schemas.openxmlformats.org/officeDocument/2006/relationships/tags" Target="../tags/tag204.xml" /><Relationship Id="rId21" Type="http://schemas.openxmlformats.org/officeDocument/2006/relationships/tags" Target="../tags/tag205.xml" /><Relationship Id="rId22" Type="http://schemas.openxmlformats.org/officeDocument/2006/relationships/tags" Target="../tags/tag206.xml" /><Relationship Id="rId23" Type="http://schemas.openxmlformats.org/officeDocument/2006/relationships/tags" Target="../tags/tag207.xml" /><Relationship Id="rId24" Type="http://schemas.openxmlformats.org/officeDocument/2006/relationships/tags" Target="../tags/tag208.xml" /><Relationship Id="rId25" Type="http://schemas.openxmlformats.org/officeDocument/2006/relationships/tags" Target="../tags/tag209.xml" /><Relationship Id="rId26" Type="http://schemas.openxmlformats.org/officeDocument/2006/relationships/tags" Target="../tags/tag210.xml" /><Relationship Id="rId27" Type="http://schemas.openxmlformats.org/officeDocument/2006/relationships/tags" Target="../tags/tag211.xml" /><Relationship Id="rId28" Type="http://schemas.openxmlformats.org/officeDocument/2006/relationships/tags" Target="../tags/tag212.xml" /><Relationship Id="rId29" Type="http://schemas.openxmlformats.org/officeDocument/2006/relationships/tags" Target="../tags/tag213.xml" /><Relationship Id="rId3" Type="http://schemas.openxmlformats.org/officeDocument/2006/relationships/tags" Target="../tags/tag188.xml" /><Relationship Id="rId30" Type="http://schemas.openxmlformats.org/officeDocument/2006/relationships/tags" Target="../tags/tag214.xml" /><Relationship Id="rId31" Type="http://schemas.openxmlformats.org/officeDocument/2006/relationships/tags" Target="../tags/tag215.xml" /><Relationship Id="rId32" Type="http://schemas.openxmlformats.org/officeDocument/2006/relationships/tags" Target="../tags/tag216.xml" /><Relationship Id="rId33" Type="http://schemas.openxmlformats.org/officeDocument/2006/relationships/tags" Target="../tags/tag217.xml" /><Relationship Id="rId34" Type="http://schemas.openxmlformats.org/officeDocument/2006/relationships/tags" Target="../tags/tag218.xml" /><Relationship Id="rId35" Type="http://schemas.openxmlformats.org/officeDocument/2006/relationships/tags" Target="../tags/tag219.xml" /><Relationship Id="rId36" Type="http://schemas.openxmlformats.org/officeDocument/2006/relationships/tags" Target="../tags/tag220.xml" /><Relationship Id="rId37" Type="http://schemas.openxmlformats.org/officeDocument/2006/relationships/tags" Target="../tags/tag221.xml" /><Relationship Id="rId38" Type="http://schemas.openxmlformats.org/officeDocument/2006/relationships/tags" Target="../tags/tag222.xml" /><Relationship Id="rId39" Type="http://schemas.openxmlformats.org/officeDocument/2006/relationships/tags" Target="../tags/tag223.xml" /><Relationship Id="rId4" Type="http://schemas.openxmlformats.org/officeDocument/2006/relationships/image" Target="../media/image1.png" /><Relationship Id="rId40" Type="http://schemas.openxmlformats.org/officeDocument/2006/relationships/tags" Target="../tags/tag224.xml" /><Relationship Id="rId41" Type="http://schemas.openxmlformats.org/officeDocument/2006/relationships/tags" Target="../tags/tag225.xml" /><Relationship Id="rId42" Type="http://schemas.openxmlformats.org/officeDocument/2006/relationships/tags" Target="../tags/tag226.xml" /><Relationship Id="rId43" Type="http://schemas.openxmlformats.org/officeDocument/2006/relationships/tags" Target="../tags/tag227.xml" /><Relationship Id="rId44" Type="http://schemas.openxmlformats.org/officeDocument/2006/relationships/tags" Target="../tags/tag228.xml" /><Relationship Id="rId45" Type="http://schemas.openxmlformats.org/officeDocument/2006/relationships/tags" Target="../tags/tag229.xml" /><Relationship Id="rId46" Type="http://schemas.openxmlformats.org/officeDocument/2006/relationships/tags" Target="../tags/tag230.xml" /><Relationship Id="rId47" Type="http://schemas.openxmlformats.org/officeDocument/2006/relationships/tags" Target="../tags/tag231.xml" /><Relationship Id="rId48" Type="http://schemas.openxmlformats.org/officeDocument/2006/relationships/tags" Target="../tags/tag232.xml" /><Relationship Id="rId49" Type="http://schemas.openxmlformats.org/officeDocument/2006/relationships/tags" Target="../tags/tag233.xml" /><Relationship Id="rId5" Type="http://schemas.openxmlformats.org/officeDocument/2006/relationships/tags" Target="../tags/tag189.xml" /><Relationship Id="rId50" Type="http://schemas.openxmlformats.org/officeDocument/2006/relationships/tags" Target="../tags/tag234.xml" /><Relationship Id="rId51" Type="http://schemas.openxmlformats.org/officeDocument/2006/relationships/tags" Target="../tags/tag235.xml" /><Relationship Id="rId52" Type="http://schemas.openxmlformats.org/officeDocument/2006/relationships/tags" Target="../tags/tag236.xml" /><Relationship Id="rId53" Type="http://schemas.openxmlformats.org/officeDocument/2006/relationships/tags" Target="../tags/tag237.xml" /><Relationship Id="rId54" Type="http://schemas.openxmlformats.org/officeDocument/2006/relationships/tags" Target="../tags/tag238.xml" /><Relationship Id="rId55" Type="http://schemas.openxmlformats.org/officeDocument/2006/relationships/tags" Target="../tags/tag239.xml" /><Relationship Id="rId56" Type="http://schemas.openxmlformats.org/officeDocument/2006/relationships/tags" Target="../tags/tag240.xml" /><Relationship Id="rId57" Type="http://schemas.openxmlformats.org/officeDocument/2006/relationships/tags" Target="../tags/tag241.xml" /><Relationship Id="rId58" Type="http://schemas.openxmlformats.org/officeDocument/2006/relationships/tags" Target="../tags/tag242.xml" /><Relationship Id="rId59" Type="http://schemas.openxmlformats.org/officeDocument/2006/relationships/tags" Target="../tags/tag243.xml" /><Relationship Id="rId6" Type="http://schemas.openxmlformats.org/officeDocument/2006/relationships/tags" Target="../tags/tag190.xml" /><Relationship Id="rId60" Type="http://schemas.openxmlformats.org/officeDocument/2006/relationships/tags" Target="../tags/tag244.xml" /><Relationship Id="rId61" Type="http://schemas.openxmlformats.org/officeDocument/2006/relationships/tags" Target="../tags/tag245.xml" /><Relationship Id="rId62" Type="http://schemas.openxmlformats.org/officeDocument/2006/relationships/tags" Target="../tags/tag246.xml" /><Relationship Id="rId63" Type="http://schemas.openxmlformats.org/officeDocument/2006/relationships/tags" Target="../tags/tag247.xml" /><Relationship Id="rId64" Type="http://schemas.openxmlformats.org/officeDocument/2006/relationships/tags" Target="../tags/tag248.xml" /><Relationship Id="rId65" Type="http://schemas.openxmlformats.org/officeDocument/2006/relationships/tags" Target="../tags/tag249.xml" /><Relationship Id="rId66" Type="http://schemas.openxmlformats.org/officeDocument/2006/relationships/tags" Target="../tags/tag250.xml" /><Relationship Id="rId67" Type="http://schemas.openxmlformats.org/officeDocument/2006/relationships/tags" Target="../tags/tag251.xml" /><Relationship Id="rId68" Type="http://schemas.openxmlformats.org/officeDocument/2006/relationships/tags" Target="../tags/tag252.xml" /><Relationship Id="rId69" Type="http://schemas.openxmlformats.org/officeDocument/2006/relationships/tags" Target="../tags/tag253.xml" /><Relationship Id="rId7" Type="http://schemas.openxmlformats.org/officeDocument/2006/relationships/tags" Target="../tags/tag191.xml" /><Relationship Id="rId70" Type="http://schemas.openxmlformats.org/officeDocument/2006/relationships/tags" Target="../tags/tag254.xml" /><Relationship Id="rId71" Type="http://schemas.openxmlformats.org/officeDocument/2006/relationships/tags" Target="../tags/tag255.xml" /><Relationship Id="rId72" Type="http://schemas.openxmlformats.org/officeDocument/2006/relationships/tags" Target="../tags/tag256.xml" /><Relationship Id="rId73" Type="http://schemas.openxmlformats.org/officeDocument/2006/relationships/tags" Target="../tags/tag257.xml" /><Relationship Id="rId74" Type="http://schemas.openxmlformats.org/officeDocument/2006/relationships/tags" Target="../tags/tag258.xml" /><Relationship Id="rId75" Type="http://schemas.openxmlformats.org/officeDocument/2006/relationships/tags" Target="../tags/tag259.xml" /><Relationship Id="rId76" Type="http://schemas.openxmlformats.org/officeDocument/2006/relationships/tags" Target="../tags/tag260.xml" /><Relationship Id="rId77" Type="http://schemas.openxmlformats.org/officeDocument/2006/relationships/tags" Target="../tags/tag261.xml" /><Relationship Id="rId78" Type="http://schemas.openxmlformats.org/officeDocument/2006/relationships/tags" Target="../tags/tag262.xml" /><Relationship Id="rId79" Type="http://schemas.openxmlformats.org/officeDocument/2006/relationships/tags" Target="../tags/tag263.xml" /><Relationship Id="rId8" Type="http://schemas.openxmlformats.org/officeDocument/2006/relationships/tags" Target="../tags/tag192.xml" /><Relationship Id="rId80" Type="http://schemas.openxmlformats.org/officeDocument/2006/relationships/tags" Target="../tags/tag264.xml" /><Relationship Id="rId81" Type="http://schemas.openxmlformats.org/officeDocument/2006/relationships/tags" Target="../tags/tag265.xml" /><Relationship Id="rId82" Type="http://schemas.openxmlformats.org/officeDocument/2006/relationships/tags" Target="../tags/tag266.xml" /><Relationship Id="rId83" Type="http://schemas.openxmlformats.org/officeDocument/2006/relationships/tags" Target="../tags/tag267.xml" /><Relationship Id="rId84" Type="http://schemas.openxmlformats.org/officeDocument/2006/relationships/tags" Target="../tags/tag268.xml" /><Relationship Id="rId85" Type="http://schemas.openxmlformats.org/officeDocument/2006/relationships/tags" Target="../tags/tag269.xml" /><Relationship Id="rId86" Type="http://schemas.openxmlformats.org/officeDocument/2006/relationships/tags" Target="../tags/tag270.xml" /><Relationship Id="rId87" Type="http://schemas.openxmlformats.org/officeDocument/2006/relationships/tags" Target="../tags/tag271.xml" /><Relationship Id="rId88" Type="http://schemas.openxmlformats.org/officeDocument/2006/relationships/tags" Target="../tags/tag272.xml" /><Relationship Id="rId89" Type="http://schemas.openxmlformats.org/officeDocument/2006/relationships/tags" Target="../tags/tag273.xml" /><Relationship Id="rId9" Type="http://schemas.openxmlformats.org/officeDocument/2006/relationships/tags" Target="../tags/tag193.xml" /><Relationship Id="rId90" Type="http://schemas.openxmlformats.org/officeDocument/2006/relationships/tags" Target="../tags/tag274.xml" /><Relationship Id="rId91" Type="http://schemas.openxmlformats.org/officeDocument/2006/relationships/tags" Target="../tags/tag275.xml" /><Relationship Id="rId92" Type="http://schemas.openxmlformats.org/officeDocument/2006/relationships/tags" Target="../tags/tag276.xml" /><Relationship Id="rId93"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77.xml" /><Relationship Id="rId10" Type="http://schemas.openxmlformats.org/officeDocument/2006/relationships/tags" Target="../tags/tag286.xml" /><Relationship Id="rId11" Type="http://schemas.openxmlformats.org/officeDocument/2006/relationships/tags" Target="../tags/tag287.xml" /><Relationship Id="rId12" Type="http://schemas.openxmlformats.org/officeDocument/2006/relationships/tags" Target="../tags/tag288.xml" /><Relationship Id="rId13" Type="http://schemas.openxmlformats.org/officeDocument/2006/relationships/tags" Target="../tags/tag289.xml" /><Relationship Id="rId14" Type="http://schemas.openxmlformats.org/officeDocument/2006/relationships/tags" Target="../tags/tag290.xml" /><Relationship Id="rId15" Type="http://schemas.openxmlformats.org/officeDocument/2006/relationships/tags" Target="../tags/tag291.xml" /><Relationship Id="rId16" Type="http://schemas.openxmlformats.org/officeDocument/2006/relationships/tags" Target="../tags/tag292.xml" /><Relationship Id="rId17" Type="http://schemas.openxmlformats.org/officeDocument/2006/relationships/tags" Target="../tags/tag293.xml" /><Relationship Id="rId18" Type="http://schemas.openxmlformats.org/officeDocument/2006/relationships/tags" Target="../tags/tag294.xml" /><Relationship Id="rId19" Type="http://schemas.openxmlformats.org/officeDocument/2006/relationships/tags" Target="../tags/tag295.xml" /><Relationship Id="rId2" Type="http://schemas.openxmlformats.org/officeDocument/2006/relationships/tags" Target="../tags/tag278.xml" /><Relationship Id="rId20" Type="http://schemas.openxmlformats.org/officeDocument/2006/relationships/tags" Target="../tags/tag296.xml" /><Relationship Id="rId21" Type="http://schemas.openxmlformats.org/officeDocument/2006/relationships/tags" Target="../tags/tag297.xml" /><Relationship Id="rId22" Type="http://schemas.openxmlformats.org/officeDocument/2006/relationships/tags" Target="../tags/tag298.xml" /><Relationship Id="rId23" Type="http://schemas.openxmlformats.org/officeDocument/2006/relationships/tags" Target="../tags/tag299.xml" /><Relationship Id="rId24" Type="http://schemas.openxmlformats.org/officeDocument/2006/relationships/tags" Target="../tags/tag300.xml" /><Relationship Id="rId25" Type="http://schemas.openxmlformats.org/officeDocument/2006/relationships/tags" Target="../tags/tag301.xml" /><Relationship Id="rId26" Type="http://schemas.openxmlformats.org/officeDocument/2006/relationships/tags" Target="../tags/tag302.xml" /><Relationship Id="rId27" Type="http://schemas.openxmlformats.org/officeDocument/2006/relationships/tags" Target="../tags/tag303.xml" /><Relationship Id="rId28" Type="http://schemas.openxmlformats.org/officeDocument/2006/relationships/tags" Target="../tags/tag304.xml" /><Relationship Id="rId29" Type="http://schemas.openxmlformats.org/officeDocument/2006/relationships/tags" Target="../tags/tag305.xml" /><Relationship Id="rId3" Type="http://schemas.openxmlformats.org/officeDocument/2006/relationships/tags" Target="../tags/tag279.xml" /><Relationship Id="rId30" Type="http://schemas.openxmlformats.org/officeDocument/2006/relationships/tags" Target="../tags/tag306.xml" /><Relationship Id="rId31" Type="http://schemas.openxmlformats.org/officeDocument/2006/relationships/tags" Target="../tags/tag307.xml" /><Relationship Id="rId32" Type="http://schemas.openxmlformats.org/officeDocument/2006/relationships/tags" Target="../tags/tag308.xml" /><Relationship Id="rId33" Type="http://schemas.openxmlformats.org/officeDocument/2006/relationships/tags" Target="../tags/tag309.xml" /><Relationship Id="rId34" Type="http://schemas.openxmlformats.org/officeDocument/2006/relationships/tags" Target="../tags/tag310.xml" /><Relationship Id="rId35" Type="http://schemas.openxmlformats.org/officeDocument/2006/relationships/tags" Target="../tags/tag311.xml" /><Relationship Id="rId36" Type="http://schemas.openxmlformats.org/officeDocument/2006/relationships/tags" Target="../tags/tag312.xml" /><Relationship Id="rId37" Type="http://schemas.openxmlformats.org/officeDocument/2006/relationships/tags" Target="../tags/tag313.xml" /><Relationship Id="rId38" Type="http://schemas.openxmlformats.org/officeDocument/2006/relationships/tags" Target="../tags/tag314.xml" /><Relationship Id="rId39" Type="http://schemas.openxmlformats.org/officeDocument/2006/relationships/tags" Target="../tags/tag315.xml" /><Relationship Id="rId4" Type="http://schemas.openxmlformats.org/officeDocument/2006/relationships/tags" Target="../tags/tag280.xml" /><Relationship Id="rId40" Type="http://schemas.openxmlformats.org/officeDocument/2006/relationships/tags" Target="../tags/tag316.xml" /><Relationship Id="rId41" Type="http://schemas.openxmlformats.org/officeDocument/2006/relationships/tags" Target="../tags/tag317.xml" /><Relationship Id="rId42" Type="http://schemas.openxmlformats.org/officeDocument/2006/relationships/tags" Target="../tags/tag318.xml" /><Relationship Id="rId43" Type="http://schemas.openxmlformats.org/officeDocument/2006/relationships/tags" Target="../tags/tag319.xml" /><Relationship Id="rId44" Type="http://schemas.openxmlformats.org/officeDocument/2006/relationships/tags" Target="../tags/tag320.xml" /><Relationship Id="rId45" Type="http://schemas.openxmlformats.org/officeDocument/2006/relationships/tags" Target="../tags/tag321.xml" /><Relationship Id="rId46" Type="http://schemas.openxmlformats.org/officeDocument/2006/relationships/tags" Target="../tags/tag322.xml" /><Relationship Id="rId47" Type="http://schemas.openxmlformats.org/officeDocument/2006/relationships/tags" Target="../tags/tag323.xml" /><Relationship Id="rId48" Type="http://schemas.openxmlformats.org/officeDocument/2006/relationships/tags" Target="../tags/tag324.xml" /><Relationship Id="rId49" Type="http://schemas.openxmlformats.org/officeDocument/2006/relationships/slideMaster" Target="../slideMasters/slideMaster2.xml" /><Relationship Id="rId5" Type="http://schemas.openxmlformats.org/officeDocument/2006/relationships/tags" Target="../tags/tag281.xml" /><Relationship Id="rId6" Type="http://schemas.openxmlformats.org/officeDocument/2006/relationships/tags" Target="../tags/tag282.xml" /><Relationship Id="rId7" Type="http://schemas.openxmlformats.org/officeDocument/2006/relationships/tags" Target="../tags/tag283.xml" /><Relationship Id="rId8" Type="http://schemas.openxmlformats.org/officeDocument/2006/relationships/tags" Target="../tags/tag284.xml" /><Relationship Id="rId9" Type="http://schemas.openxmlformats.org/officeDocument/2006/relationships/tags" Target="../tags/tag28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25.xml" /><Relationship Id="rId10" Type="http://schemas.openxmlformats.org/officeDocument/2006/relationships/tags" Target="../tags/tag334.xml" /><Relationship Id="rId11" Type="http://schemas.openxmlformats.org/officeDocument/2006/relationships/tags" Target="../tags/tag335.xml" /><Relationship Id="rId12" Type="http://schemas.openxmlformats.org/officeDocument/2006/relationships/tags" Target="../tags/tag336.xml" /><Relationship Id="rId13" Type="http://schemas.openxmlformats.org/officeDocument/2006/relationships/tags" Target="../tags/tag337.xml" /><Relationship Id="rId14" Type="http://schemas.openxmlformats.org/officeDocument/2006/relationships/tags" Target="../tags/tag338.xml" /><Relationship Id="rId15" Type="http://schemas.openxmlformats.org/officeDocument/2006/relationships/tags" Target="../tags/tag339.xml" /><Relationship Id="rId16" Type="http://schemas.openxmlformats.org/officeDocument/2006/relationships/tags" Target="../tags/tag340.xml" /><Relationship Id="rId17" Type="http://schemas.openxmlformats.org/officeDocument/2006/relationships/tags" Target="../tags/tag341.xml" /><Relationship Id="rId18" Type="http://schemas.openxmlformats.org/officeDocument/2006/relationships/tags" Target="../tags/tag342.xml" /><Relationship Id="rId19" Type="http://schemas.openxmlformats.org/officeDocument/2006/relationships/tags" Target="../tags/tag343.xml" /><Relationship Id="rId2" Type="http://schemas.openxmlformats.org/officeDocument/2006/relationships/tags" Target="../tags/tag326.xml" /><Relationship Id="rId20" Type="http://schemas.openxmlformats.org/officeDocument/2006/relationships/tags" Target="../tags/tag344.xml" /><Relationship Id="rId21" Type="http://schemas.openxmlformats.org/officeDocument/2006/relationships/tags" Target="../tags/tag345.xml" /><Relationship Id="rId22" Type="http://schemas.openxmlformats.org/officeDocument/2006/relationships/tags" Target="../tags/tag346.xml" /><Relationship Id="rId23" Type="http://schemas.openxmlformats.org/officeDocument/2006/relationships/tags" Target="../tags/tag347.xml" /><Relationship Id="rId24" Type="http://schemas.openxmlformats.org/officeDocument/2006/relationships/tags" Target="../tags/tag348.xml" /><Relationship Id="rId25" Type="http://schemas.openxmlformats.org/officeDocument/2006/relationships/tags" Target="../tags/tag349.xml" /><Relationship Id="rId26" Type="http://schemas.openxmlformats.org/officeDocument/2006/relationships/tags" Target="../tags/tag350.xml" /><Relationship Id="rId27" Type="http://schemas.openxmlformats.org/officeDocument/2006/relationships/tags" Target="../tags/tag351.xml" /><Relationship Id="rId28" Type="http://schemas.openxmlformats.org/officeDocument/2006/relationships/tags" Target="../tags/tag352.xml" /><Relationship Id="rId29" Type="http://schemas.openxmlformats.org/officeDocument/2006/relationships/tags" Target="../tags/tag353.xml" /><Relationship Id="rId3" Type="http://schemas.openxmlformats.org/officeDocument/2006/relationships/tags" Target="../tags/tag327.xml" /><Relationship Id="rId30" Type="http://schemas.openxmlformats.org/officeDocument/2006/relationships/tags" Target="../tags/tag354.xml" /><Relationship Id="rId31" Type="http://schemas.openxmlformats.org/officeDocument/2006/relationships/tags" Target="../tags/tag355.xml" /><Relationship Id="rId32" Type="http://schemas.openxmlformats.org/officeDocument/2006/relationships/tags" Target="../tags/tag356.xml" /><Relationship Id="rId33" Type="http://schemas.openxmlformats.org/officeDocument/2006/relationships/tags" Target="../tags/tag357.xml" /><Relationship Id="rId34" Type="http://schemas.openxmlformats.org/officeDocument/2006/relationships/tags" Target="../tags/tag358.xml" /><Relationship Id="rId35" Type="http://schemas.openxmlformats.org/officeDocument/2006/relationships/tags" Target="../tags/tag359.xml" /><Relationship Id="rId36" Type="http://schemas.openxmlformats.org/officeDocument/2006/relationships/tags" Target="../tags/tag360.xml" /><Relationship Id="rId37" Type="http://schemas.openxmlformats.org/officeDocument/2006/relationships/tags" Target="../tags/tag361.xml" /><Relationship Id="rId38" Type="http://schemas.openxmlformats.org/officeDocument/2006/relationships/tags" Target="../tags/tag362.xml" /><Relationship Id="rId39" Type="http://schemas.openxmlformats.org/officeDocument/2006/relationships/tags" Target="../tags/tag363.xml" /><Relationship Id="rId4" Type="http://schemas.openxmlformats.org/officeDocument/2006/relationships/tags" Target="../tags/tag328.xml" /><Relationship Id="rId40" Type="http://schemas.openxmlformats.org/officeDocument/2006/relationships/tags" Target="../tags/tag364.xml" /><Relationship Id="rId41" Type="http://schemas.openxmlformats.org/officeDocument/2006/relationships/tags" Target="../tags/tag365.xml" /><Relationship Id="rId42" Type="http://schemas.openxmlformats.org/officeDocument/2006/relationships/tags" Target="../tags/tag366.xml" /><Relationship Id="rId43" Type="http://schemas.openxmlformats.org/officeDocument/2006/relationships/tags" Target="../tags/tag367.xml" /><Relationship Id="rId44" Type="http://schemas.openxmlformats.org/officeDocument/2006/relationships/tags" Target="../tags/tag368.xml" /><Relationship Id="rId45" Type="http://schemas.openxmlformats.org/officeDocument/2006/relationships/tags" Target="../tags/tag369.xml" /><Relationship Id="rId46" Type="http://schemas.openxmlformats.org/officeDocument/2006/relationships/tags" Target="../tags/tag370.xml" /><Relationship Id="rId47" Type="http://schemas.openxmlformats.org/officeDocument/2006/relationships/tags" Target="../tags/tag371.xml" /><Relationship Id="rId48" Type="http://schemas.openxmlformats.org/officeDocument/2006/relationships/tags" Target="../tags/tag372.xml" /><Relationship Id="rId49" Type="http://schemas.openxmlformats.org/officeDocument/2006/relationships/tags" Target="../tags/tag373.xml" /><Relationship Id="rId5" Type="http://schemas.openxmlformats.org/officeDocument/2006/relationships/tags" Target="../tags/tag329.xml" /><Relationship Id="rId50" Type="http://schemas.openxmlformats.org/officeDocument/2006/relationships/tags" Target="../tags/tag374.xml" /><Relationship Id="rId51" Type="http://schemas.openxmlformats.org/officeDocument/2006/relationships/slideMaster" Target="../slideMasters/slideMaster2.xml" /><Relationship Id="rId6" Type="http://schemas.openxmlformats.org/officeDocument/2006/relationships/tags" Target="../tags/tag330.xml" /><Relationship Id="rId7" Type="http://schemas.openxmlformats.org/officeDocument/2006/relationships/tags" Target="../tags/tag331.xml" /><Relationship Id="rId8" Type="http://schemas.openxmlformats.org/officeDocument/2006/relationships/tags" Target="../tags/tag332.xml" /><Relationship Id="rId9" Type="http://schemas.openxmlformats.org/officeDocument/2006/relationships/tags" Target="../tags/tag333.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75.xml" /><Relationship Id="rId10" Type="http://schemas.openxmlformats.org/officeDocument/2006/relationships/tags" Target="../tags/tag384.xml" /><Relationship Id="rId11" Type="http://schemas.openxmlformats.org/officeDocument/2006/relationships/tags" Target="../tags/tag385.xml" /><Relationship Id="rId12" Type="http://schemas.openxmlformats.org/officeDocument/2006/relationships/tags" Target="../tags/tag386.xml" /><Relationship Id="rId13" Type="http://schemas.openxmlformats.org/officeDocument/2006/relationships/tags" Target="../tags/tag387.xml" /><Relationship Id="rId14" Type="http://schemas.openxmlformats.org/officeDocument/2006/relationships/tags" Target="../tags/tag388.xml" /><Relationship Id="rId15" Type="http://schemas.openxmlformats.org/officeDocument/2006/relationships/tags" Target="../tags/tag389.xml" /><Relationship Id="rId16" Type="http://schemas.openxmlformats.org/officeDocument/2006/relationships/tags" Target="../tags/tag390.xml" /><Relationship Id="rId17" Type="http://schemas.openxmlformats.org/officeDocument/2006/relationships/tags" Target="../tags/tag391.xml" /><Relationship Id="rId18" Type="http://schemas.openxmlformats.org/officeDocument/2006/relationships/tags" Target="../tags/tag392.xml" /><Relationship Id="rId19" Type="http://schemas.openxmlformats.org/officeDocument/2006/relationships/tags" Target="../tags/tag393.xml" /><Relationship Id="rId2" Type="http://schemas.openxmlformats.org/officeDocument/2006/relationships/tags" Target="../tags/tag376.xml" /><Relationship Id="rId20" Type="http://schemas.openxmlformats.org/officeDocument/2006/relationships/tags" Target="../tags/tag394.xml" /><Relationship Id="rId21" Type="http://schemas.openxmlformats.org/officeDocument/2006/relationships/tags" Target="../tags/tag395.xml" /><Relationship Id="rId22" Type="http://schemas.openxmlformats.org/officeDocument/2006/relationships/tags" Target="../tags/tag396.xml" /><Relationship Id="rId23" Type="http://schemas.openxmlformats.org/officeDocument/2006/relationships/tags" Target="../tags/tag397.xml" /><Relationship Id="rId24" Type="http://schemas.openxmlformats.org/officeDocument/2006/relationships/tags" Target="../tags/tag398.xml" /><Relationship Id="rId25" Type="http://schemas.openxmlformats.org/officeDocument/2006/relationships/tags" Target="../tags/tag399.xml" /><Relationship Id="rId26" Type="http://schemas.openxmlformats.org/officeDocument/2006/relationships/tags" Target="../tags/tag400.xml" /><Relationship Id="rId27" Type="http://schemas.openxmlformats.org/officeDocument/2006/relationships/tags" Target="../tags/tag401.xml" /><Relationship Id="rId28" Type="http://schemas.openxmlformats.org/officeDocument/2006/relationships/tags" Target="../tags/tag402.xml" /><Relationship Id="rId29" Type="http://schemas.openxmlformats.org/officeDocument/2006/relationships/tags" Target="../tags/tag403.xml" /><Relationship Id="rId3" Type="http://schemas.openxmlformats.org/officeDocument/2006/relationships/tags" Target="../tags/tag377.xml" /><Relationship Id="rId30" Type="http://schemas.openxmlformats.org/officeDocument/2006/relationships/tags" Target="../tags/tag404.xml" /><Relationship Id="rId31" Type="http://schemas.openxmlformats.org/officeDocument/2006/relationships/tags" Target="../tags/tag405.xml" /><Relationship Id="rId32" Type="http://schemas.openxmlformats.org/officeDocument/2006/relationships/tags" Target="../tags/tag406.xml" /><Relationship Id="rId33" Type="http://schemas.openxmlformats.org/officeDocument/2006/relationships/tags" Target="../tags/tag407.xml" /><Relationship Id="rId34" Type="http://schemas.openxmlformats.org/officeDocument/2006/relationships/tags" Target="../tags/tag408.xml" /><Relationship Id="rId35" Type="http://schemas.openxmlformats.org/officeDocument/2006/relationships/tags" Target="../tags/tag409.xml" /><Relationship Id="rId36" Type="http://schemas.openxmlformats.org/officeDocument/2006/relationships/tags" Target="../tags/tag410.xml" /><Relationship Id="rId37" Type="http://schemas.openxmlformats.org/officeDocument/2006/relationships/tags" Target="../tags/tag411.xml" /><Relationship Id="rId38" Type="http://schemas.openxmlformats.org/officeDocument/2006/relationships/tags" Target="../tags/tag412.xml" /><Relationship Id="rId39" Type="http://schemas.openxmlformats.org/officeDocument/2006/relationships/tags" Target="../tags/tag413.xml" /><Relationship Id="rId4" Type="http://schemas.openxmlformats.org/officeDocument/2006/relationships/tags" Target="../tags/tag378.xml" /><Relationship Id="rId40" Type="http://schemas.openxmlformats.org/officeDocument/2006/relationships/tags" Target="../tags/tag414.xml" /><Relationship Id="rId41" Type="http://schemas.openxmlformats.org/officeDocument/2006/relationships/tags" Target="../tags/tag415.xml" /><Relationship Id="rId42" Type="http://schemas.openxmlformats.org/officeDocument/2006/relationships/tags" Target="../tags/tag416.xml" /><Relationship Id="rId43" Type="http://schemas.openxmlformats.org/officeDocument/2006/relationships/tags" Target="../tags/tag417.xml" /><Relationship Id="rId44" Type="http://schemas.openxmlformats.org/officeDocument/2006/relationships/tags" Target="../tags/tag418.xml" /><Relationship Id="rId45" Type="http://schemas.openxmlformats.org/officeDocument/2006/relationships/tags" Target="../tags/tag419.xml" /><Relationship Id="rId46" Type="http://schemas.openxmlformats.org/officeDocument/2006/relationships/tags" Target="../tags/tag420.xml" /><Relationship Id="rId47" Type="http://schemas.openxmlformats.org/officeDocument/2006/relationships/slideMaster" Target="../slideMasters/slideMaster2.xml" /><Relationship Id="rId5" Type="http://schemas.openxmlformats.org/officeDocument/2006/relationships/tags" Target="../tags/tag379.xml" /><Relationship Id="rId6" Type="http://schemas.openxmlformats.org/officeDocument/2006/relationships/tags" Target="../tags/tag380.xml" /><Relationship Id="rId7" Type="http://schemas.openxmlformats.org/officeDocument/2006/relationships/tags" Target="../tags/tag381.xml" /><Relationship Id="rId8" Type="http://schemas.openxmlformats.org/officeDocument/2006/relationships/tags" Target="../tags/tag382.xml" /><Relationship Id="rId9" Type="http://schemas.openxmlformats.org/officeDocument/2006/relationships/tags" Target="../tags/tag383.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21.xml" /><Relationship Id="rId10" Type="http://schemas.openxmlformats.org/officeDocument/2006/relationships/tags" Target="../tags/tag430.xml" /><Relationship Id="rId11" Type="http://schemas.openxmlformats.org/officeDocument/2006/relationships/tags" Target="../tags/tag431.xml" /><Relationship Id="rId12" Type="http://schemas.openxmlformats.org/officeDocument/2006/relationships/tags" Target="../tags/tag432.xml" /><Relationship Id="rId13" Type="http://schemas.openxmlformats.org/officeDocument/2006/relationships/tags" Target="../tags/tag433.xml" /><Relationship Id="rId14" Type="http://schemas.openxmlformats.org/officeDocument/2006/relationships/tags" Target="../tags/tag434.xml" /><Relationship Id="rId15" Type="http://schemas.openxmlformats.org/officeDocument/2006/relationships/tags" Target="../tags/tag435.xml" /><Relationship Id="rId16" Type="http://schemas.openxmlformats.org/officeDocument/2006/relationships/tags" Target="../tags/tag436.xml" /><Relationship Id="rId17" Type="http://schemas.openxmlformats.org/officeDocument/2006/relationships/tags" Target="../tags/tag437.xml" /><Relationship Id="rId18" Type="http://schemas.openxmlformats.org/officeDocument/2006/relationships/tags" Target="../tags/tag438.xml" /><Relationship Id="rId19" Type="http://schemas.openxmlformats.org/officeDocument/2006/relationships/tags" Target="../tags/tag439.xml" /><Relationship Id="rId2" Type="http://schemas.openxmlformats.org/officeDocument/2006/relationships/tags" Target="../tags/tag422.xml" /><Relationship Id="rId20" Type="http://schemas.openxmlformats.org/officeDocument/2006/relationships/tags" Target="../tags/tag440.xml" /><Relationship Id="rId21" Type="http://schemas.openxmlformats.org/officeDocument/2006/relationships/tags" Target="../tags/tag441.xml" /><Relationship Id="rId22" Type="http://schemas.openxmlformats.org/officeDocument/2006/relationships/tags" Target="../tags/tag442.xml" /><Relationship Id="rId23" Type="http://schemas.openxmlformats.org/officeDocument/2006/relationships/tags" Target="../tags/tag443.xml" /><Relationship Id="rId24" Type="http://schemas.openxmlformats.org/officeDocument/2006/relationships/tags" Target="../tags/tag444.xml" /><Relationship Id="rId25" Type="http://schemas.openxmlformats.org/officeDocument/2006/relationships/tags" Target="../tags/tag445.xml" /><Relationship Id="rId26" Type="http://schemas.openxmlformats.org/officeDocument/2006/relationships/tags" Target="../tags/tag446.xml" /><Relationship Id="rId27" Type="http://schemas.openxmlformats.org/officeDocument/2006/relationships/tags" Target="../tags/tag447.xml" /><Relationship Id="rId28" Type="http://schemas.openxmlformats.org/officeDocument/2006/relationships/tags" Target="../tags/tag448.xml" /><Relationship Id="rId29" Type="http://schemas.openxmlformats.org/officeDocument/2006/relationships/tags" Target="../tags/tag449.xml" /><Relationship Id="rId3" Type="http://schemas.openxmlformats.org/officeDocument/2006/relationships/tags" Target="../tags/tag423.xml" /><Relationship Id="rId30" Type="http://schemas.openxmlformats.org/officeDocument/2006/relationships/tags" Target="../tags/tag450.xml" /><Relationship Id="rId31" Type="http://schemas.openxmlformats.org/officeDocument/2006/relationships/tags" Target="../tags/tag451.xml" /><Relationship Id="rId32" Type="http://schemas.openxmlformats.org/officeDocument/2006/relationships/tags" Target="../tags/tag452.xml" /><Relationship Id="rId33" Type="http://schemas.openxmlformats.org/officeDocument/2006/relationships/tags" Target="../tags/tag453.xml" /><Relationship Id="rId34" Type="http://schemas.openxmlformats.org/officeDocument/2006/relationships/tags" Target="../tags/tag454.xml" /><Relationship Id="rId35" Type="http://schemas.openxmlformats.org/officeDocument/2006/relationships/tags" Target="../tags/tag455.xml" /><Relationship Id="rId36" Type="http://schemas.openxmlformats.org/officeDocument/2006/relationships/tags" Target="../tags/tag456.xml" /><Relationship Id="rId37" Type="http://schemas.openxmlformats.org/officeDocument/2006/relationships/tags" Target="../tags/tag457.xml" /><Relationship Id="rId38" Type="http://schemas.openxmlformats.org/officeDocument/2006/relationships/tags" Target="../tags/tag458.xml" /><Relationship Id="rId39" Type="http://schemas.openxmlformats.org/officeDocument/2006/relationships/tags" Target="../tags/tag459.xml" /><Relationship Id="rId4" Type="http://schemas.openxmlformats.org/officeDocument/2006/relationships/tags" Target="../tags/tag424.xml" /><Relationship Id="rId40" Type="http://schemas.openxmlformats.org/officeDocument/2006/relationships/tags" Target="../tags/tag460.xml" /><Relationship Id="rId41" Type="http://schemas.openxmlformats.org/officeDocument/2006/relationships/tags" Target="../tags/tag461.xml" /><Relationship Id="rId42" Type="http://schemas.openxmlformats.org/officeDocument/2006/relationships/tags" Target="../tags/tag462.xml" /><Relationship Id="rId43" Type="http://schemas.openxmlformats.org/officeDocument/2006/relationships/tags" Target="../tags/tag463.xml" /><Relationship Id="rId44" Type="http://schemas.openxmlformats.org/officeDocument/2006/relationships/tags" Target="../tags/tag464.xml" /><Relationship Id="rId45" Type="http://schemas.openxmlformats.org/officeDocument/2006/relationships/tags" Target="../tags/tag465.xml" /><Relationship Id="rId46" Type="http://schemas.openxmlformats.org/officeDocument/2006/relationships/slideMaster" Target="../slideMasters/slideMaster2.xml" /><Relationship Id="rId5" Type="http://schemas.openxmlformats.org/officeDocument/2006/relationships/tags" Target="../tags/tag425.xml" /><Relationship Id="rId6" Type="http://schemas.openxmlformats.org/officeDocument/2006/relationships/tags" Target="../tags/tag426.xml" /><Relationship Id="rId7" Type="http://schemas.openxmlformats.org/officeDocument/2006/relationships/tags" Target="../tags/tag427.xml" /><Relationship Id="rId8" Type="http://schemas.openxmlformats.org/officeDocument/2006/relationships/tags" Target="../tags/tag428.xml" /><Relationship Id="rId9" Type="http://schemas.openxmlformats.org/officeDocument/2006/relationships/tags" Target="../tags/tag429.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66.xml" /><Relationship Id="rId10" Type="http://schemas.openxmlformats.org/officeDocument/2006/relationships/tags" Target="../tags/tag475.xml" /><Relationship Id="rId11" Type="http://schemas.openxmlformats.org/officeDocument/2006/relationships/tags" Target="../tags/tag476.xml" /><Relationship Id="rId12" Type="http://schemas.openxmlformats.org/officeDocument/2006/relationships/tags" Target="../tags/tag477.xml" /><Relationship Id="rId13" Type="http://schemas.openxmlformats.org/officeDocument/2006/relationships/tags" Target="../tags/tag478.xml" /><Relationship Id="rId14" Type="http://schemas.openxmlformats.org/officeDocument/2006/relationships/tags" Target="../tags/tag479.xml" /><Relationship Id="rId15" Type="http://schemas.openxmlformats.org/officeDocument/2006/relationships/tags" Target="../tags/tag480.xml" /><Relationship Id="rId16" Type="http://schemas.openxmlformats.org/officeDocument/2006/relationships/tags" Target="../tags/tag481.xml" /><Relationship Id="rId17" Type="http://schemas.openxmlformats.org/officeDocument/2006/relationships/tags" Target="../tags/tag482.xml" /><Relationship Id="rId18" Type="http://schemas.openxmlformats.org/officeDocument/2006/relationships/tags" Target="../tags/tag483.xml" /><Relationship Id="rId19" Type="http://schemas.openxmlformats.org/officeDocument/2006/relationships/tags" Target="../tags/tag484.xml" /><Relationship Id="rId2" Type="http://schemas.openxmlformats.org/officeDocument/2006/relationships/tags" Target="../tags/tag467.xml" /><Relationship Id="rId20" Type="http://schemas.openxmlformats.org/officeDocument/2006/relationships/tags" Target="../tags/tag485.xml" /><Relationship Id="rId21" Type="http://schemas.openxmlformats.org/officeDocument/2006/relationships/tags" Target="../tags/tag486.xml" /><Relationship Id="rId22" Type="http://schemas.openxmlformats.org/officeDocument/2006/relationships/tags" Target="../tags/tag487.xml" /><Relationship Id="rId23" Type="http://schemas.openxmlformats.org/officeDocument/2006/relationships/tags" Target="../tags/tag488.xml" /><Relationship Id="rId24" Type="http://schemas.openxmlformats.org/officeDocument/2006/relationships/tags" Target="../tags/tag489.xml" /><Relationship Id="rId25" Type="http://schemas.openxmlformats.org/officeDocument/2006/relationships/tags" Target="../tags/tag490.xml" /><Relationship Id="rId26" Type="http://schemas.openxmlformats.org/officeDocument/2006/relationships/tags" Target="../tags/tag491.xml" /><Relationship Id="rId27" Type="http://schemas.openxmlformats.org/officeDocument/2006/relationships/tags" Target="../tags/tag492.xml" /><Relationship Id="rId28" Type="http://schemas.openxmlformats.org/officeDocument/2006/relationships/tags" Target="../tags/tag493.xml" /><Relationship Id="rId29" Type="http://schemas.openxmlformats.org/officeDocument/2006/relationships/tags" Target="../tags/tag494.xml" /><Relationship Id="rId3" Type="http://schemas.openxmlformats.org/officeDocument/2006/relationships/tags" Target="../tags/tag468.xml" /><Relationship Id="rId30" Type="http://schemas.openxmlformats.org/officeDocument/2006/relationships/tags" Target="../tags/tag495.xml" /><Relationship Id="rId31" Type="http://schemas.openxmlformats.org/officeDocument/2006/relationships/tags" Target="../tags/tag496.xml" /><Relationship Id="rId32" Type="http://schemas.openxmlformats.org/officeDocument/2006/relationships/tags" Target="../tags/tag497.xml" /><Relationship Id="rId33" Type="http://schemas.openxmlformats.org/officeDocument/2006/relationships/tags" Target="../tags/tag498.xml" /><Relationship Id="rId34" Type="http://schemas.openxmlformats.org/officeDocument/2006/relationships/tags" Target="../tags/tag499.xml" /><Relationship Id="rId35" Type="http://schemas.openxmlformats.org/officeDocument/2006/relationships/tags" Target="../tags/tag500.xml" /><Relationship Id="rId36" Type="http://schemas.openxmlformats.org/officeDocument/2006/relationships/tags" Target="../tags/tag501.xml" /><Relationship Id="rId37" Type="http://schemas.openxmlformats.org/officeDocument/2006/relationships/tags" Target="../tags/tag502.xml" /><Relationship Id="rId38" Type="http://schemas.openxmlformats.org/officeDocument/2006/relationships/tags" Target="../tags/tag503.xml" /><Relationship Id="rId39" Type="http://schemas.openxmlformats.org/officeDocument/2006/relationships/tags" Target="../tags/tag504.xml" /><Relationship Id="rId4" Type="http://schemas.openxmlformats.org/officeDocument/2006/relationships/tags" Target="../tags/tag469.xml" /><Relationship Id="rId40" Type="http://schemas.openxmlformats.org/officeDocument/2006/relationships/tags" Target="../tags/tag505.xml" /><Relationship Id="rId41" Type="http://schemas.openxmlformats.org/officeDocument/2006/relationships/tags" Target="../tags/tag506.xml" /><Relationship Id="rId42" Type="http://schemas.openxmlformats.org/officeDocument/2006/relationships/tags" Target="../tags/tag507.xml" /><Relationship Id="rId43" Type="http://schemas.openxmlformats.org/officeDocument/2006/relationships/tags" Target="../tags/tag508.xml" /><Relationship Id="rId44" Type="http://schemas.openxmlformats.org/officeDocument/2006/relationships/tags" Target="../tags/tag509.xml" /><Relationship Id="rId45" Type="http://schemas.openxmlformats.org/officeDocument/2006/relationships/tags" Target="../tags/tag510.xml" /><Relationship Id="rId46" Type="http://schemas.openxmlformats.org/officeDocument/2006/relationships/tags" Target="../tags/tag511.xml" /><Relationship Id="rId47" Type="http://schemas.openxmlformats.org/officeDocument/2006/relationships/slideMaster" Target="../slideMasters/slideMaster2.xml" /><Relationship Id="rId5" Type="http://schemas.openxmlformats.org/officeDocument/2006/relationships/tags" Target="../tags/tag470.xml" /><Relationship Id="rId6" Type="http://schemas.openxmlformats.org/officeDocument/2006/relationships/tags" Target="../tags/tag471.xml" /><Relationship Id="rId7" Type="http://schemas.openxmlformats.org/officeDocument/2006/relationships/tags" Target="../tags/tag472.xml" /><Relationship Id="rId8" Type="http://schemas.openxmlformats.org/officeDocument/2006/relationships/tags" Target="../tags/tag473.xml" /><Relationship Id="rId9" Type="http://schemas.openxmlformats.org/officeDocument/2006/relationships/tags" Target="../tags/tag474.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12.xml" /><Relationship Id="rId10" Type="http://schemas.openxmlformats.org/officeDocument/2006/relationships/tags" Target="../tags/tag521.xml" /><Relationship Id="rId11" Type="http://schemas.openxmlformats.org/officeDocument/2006/relationships/tags" Target="../tags/tag522.xml" /><Relationship Id="rId12" Type="http://schemas.openxmlformats.org/officeDocument/2006/relationships/tags" Target="../tags/tag523.xml" /><Relationship Id="rId13" Type="http://schemas.openxmlformats.org/officeDocument/2006/relationships/tags" Target="../tags/tag524.xml" /><Relationship Id="rId14" Type="http://schemas.openxmlformats.org/officeDocument/2006/relationships/tags" Target="../tags/tag525.xml" /><Relationship Id="rId15" Type="http://schemas.openxmlformats.org/officeDocument/2006/relationships/tags" Target="../tags/tag526.xml" /><Relationship Id="rId16" Type="http://schemas.openxmlformats.org/officeDocument/2006/relationships/tags" Target="../tags/tag527.xml" /><Relationship Id="rId17" Type="http://schemas.openxmlformats.org/officeDocument/2006/relationships/tags" Target="../tags/tag528.xml" /><Relationship Id="rId18" Type="http://schemas.openxmlformats.org/officeDocument/2006/relationships/tags" Target="../tags/tag529.xml" /><Relationship Id="rId19" Type="http://schemas.openxmlformats.org/officeDocument/2006/relationships/tags" Target="../tags/tag530.xml" /><Relationship Id="rId2" Type="http://schemas.openxmlformats.org/officeDocument/2006/relationships/tags" Target="../tags/tag513.xml" /><Relationship Id="rId20" Type="http://schemas.openxmlformats.org/officeDocument/2006/relationships/tags" Target="../tags/tag531.xml" /><Relationship Id="rId21" Type="http://schemas.openxmlformats.org/officeDocument/2006/relationships/tags" Target="../tags/tag532.xml" /><Relationship Id="rId22" Type="http://schemas.openxmlformats.org/officeDocument/2006/relationships/tags" Target="../tags/tag533.xml" /><Relationship Id="rId23" Type="http://schemas.openxmlformats.org/officeDocument/2006/relationships/tags" Target="../tags/tag534.xml" /><Relationship Id="rId24" Type="http://schemas.openxmlformats.org/officeDocument/2006/relationships/tags" Target="../tags/tag535.xml" /><Relationship Id="rId25" Type="http://schemas.openxmlformats.org/officeDocument/2006/relationships/tags" Target="../tags/tag536.xml" /><Relationship Id="rId26" Type="http://schemas.openxmlformats.org/officeDocument/2006/relationships/tags" Target="../tags/tag537.xml" /><Relationship Id="rId27" Type="http://schemas.openxmlformats.org/officeDocument/2006/relationships/tags" Target="../tags/tag538.xml" /><Relationship Id="rId28" Type="http://schemas.openxmlformats.org/officeDocument/2006/relationships/tags" Target="../tags/tag539.xml" /><Relationship Id="rId29" Type="http://schemas.openxmlformats.org/officeDocument/2006/relationships/tags" Target="../tags/tag540.xml" /><Relationship Id="rId3" Type="http://schemas.openxmlformats.org/officeDocument/2006/relationships/tags" Target="../tags/tag514.xml" /><Relationship Id="rId30" Type="http://schemas.openxmlformats.org/officeDocument/2006/relationships/tags" Target="../tags/tag541.xml" /><Relationship Id="rId31" Type="http://schemas.openxmlformats.org/officeDocument/2006/relationships/tags" Target="../tags/tag542.xml" /><Relationship Id="rId32" Type="http://schemas.openxmlformats.org/officeDocument/2006/relationships/tags" Target="../tags/tag543.xml" /><Relationship Id="rId33" Type="http://schemas.openxmlformats.org/officeDocument/2006/relationships/tags" Target="../tags/tag544.xml" /><Relationship Id="rId34" Type="http://schemas.openxmlformats.org/officeDocument/2006/relationships/tags" Target="../tags/tag545.xml" /><Relationship Id="rId35" Type="http://schemas.openxmlformats.org/officeDocument/2006/relationships/tags" Target="../tags/tag546.xml" /><Relationship Id="rId36" Type="http://schemas.openxmlformats.org/officeDocument/2006/relationships/tags" Target="../tags/tag547.xml" /><Relationship Id="rId37" Type="http://schemas.openxmlformats.org/officeDocument/2006/relationships/tags" Target="../tags/tag548.xml" /><Relationship Id="rId38" Type="http://schemas.openxmlformats.org/officeDocument/2006/relationships/tags" Target="../tags/tag549.xml" /><Relationship Id="rId39" Type="http://schemas.openxmlformats.org/officeDocument/2006/relationships/tags" Target="../tags/tag550.xml" /><Relationship Id="rId4" Type="http://schemas.openxmlformats.org/officeDocument/2006/relationships/tags" Target="../tags/tag515.xml" /><Relationship Id="rId40" Type="http://schemas.openxmlformats.org/officeDocument/2006/relationships/tags" Target="../tags/tag551.xml" /><Relationship Id="rId41" Type="http://schemas.openxmlformats.org/officeDocument/2006/relationships/tags" Target="../tags/tag552.xml" /><Relationship Id="rId42" Type="http://schemas.openxmlformats.org/officeDocument/2006/relationships/tags" Target="../tags/tag553.xml" /><Relationship Id="rId43" Type="http://schemas.openxmlformats.org/officeDocument/2006/relationships/tags" Target="../tags/tag554.xml" /><Relationship Id="rId44" Type="http://schemas.openxmlformats.org/officeDocument/2006/relationships/tags" Target="../tags/tag555.xml" /><Relationship Id="rId45" Type="http://schemas.openxmlformats.org/officeDocument/2006/relationships/tags" Target="../tags/tag556.xml" /><Relationship Id="rId46" Type="http://schemas.openxmlformats.org/officeDocument/2006/relationships/tags" Target="../tags/tag557.xml" /><Relationship Id="rId47" Type="http://schemas.openxmlformats.org/officeDocument/2006/relationships/tags" Target="../tags/tag558.xml" /><Relationship Id="rId48" Type="http://schemas.openxmlformats.org/officeDocument/2006/relationships/slideMaster" Target="../slideMasters/slideMaster2.xml" /><Relationship Id="rId5" Type="http://schemas.openxmlformats.org/officeDocument/2006/relationships/tags" Target="../tags/tag516.xml" /><Relationship Id="rId6" Type="http://schemas.openxmlformats.org/officeDocument/2006/relationships/tags" Target="../tags/tag517.xml" /><Relationship Id="rId7" Type="http://schemas.openxmlformats.org/officeDocument/2006/relationships/tags" Target="../tags/tag518.xml" /><Relationship Id="rId8" Type="http://schemas.openxmlformats.org/officeDocument/2006/relationships/tags" Target="../tags/tag519.xml" /><Relationship Id="rId9" Type="http://schemas.openxmlformats.org/officeDocument/2006/relationships/tags" Target="../tags/tag520.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59.xml" /><Relationship Id="rId10" Type="http://schemas.openxmlformats.org/officeDocument/2006/relationships/tags" Target="../tags/tag567.xml" /><Relationship Id="rId11" Type="http://schemas.openxmlformats.org/officeDocument/2006/relationships/tags" Target="../tags/tag568.xml" /><Relationship Id="rId12" Type="http://schemas.openxmlformats.org/officeDocument/2006/relationships/tags" Target="../tags/tag569.xml" /><Relationship Id="rId13" Type="http://schemas.openxmlformats.org/officeDocument/2006/relationships/tags" Target="../tags/tag570.xml" /><Relationship Id="rId14" Type="http://schemas.openxmlformats.org/officeDocument/2006/relationships/tags" Target="../tags/tag571.xml" /><Relationship Id="rId15" Type="http://schemas.openxmlformats.org/officeDocument/2006/relationships/tags" Target="../tags/tag572.xml" /><Relationship Id="rId16" Type="http://schemas.openxmlformats.org/officeDocument/2006/relationships/tags" Target="../tags/tag573.xml" /><Relationship Id="rId17" Type="http://schemas.openxmlformats.org/officeDocument/2006/relationships/tags" Target="../tags/tag574.xml" /><Relationship Id="rId18" Type="http://schemas.openxmlformats.org/officeDocument/2006/relationships/tags" Target="../tags/tag575.xml" /><Relationship Id="rId19" Type="http://schemas.openxmlformats.org/officeDocument/2006/relationships/tags" Target="../tags/tag576.xml" /><Relationship Id="rId2" Type="http://schemas.openxmlformats.org/officeDocument/2006/relationships/tags" Target="../tags/tag560.xml" /><Relationship Id="rId20" Type="http://schemas.openxmlformats.org/officeDocument/2006/relationships/tags" Target="../tags/tag577.xml" /><Relationship Id="rId21" Type="http://schemas.openxmlformats.org/officeDocument/2006/relationships/tags" Target="../tags/tag578.xml" /><Relationship Id="rId22" Type="http://schemas.openxmlformats.org/officeDocument/2006/relationships/tags" Target="../tags/tag579.xml" /><Relationship Id="rId23" Type="http://schemas.openxmlformats.org/officeDocument/2006/relationships/tags" Target="../tags/tag580.xml" /><Relationship Id="rId24" Type="http://schemas.openxmlformats.org/officeDocument/2006/relationships/tags" Target="../tags/tag581.xml" /><Relationship Id="rId25" Type="http://schemas.openxmlformats.org/officeDocument/2006/relationships/tags" Target="../tags/tag582.xml" /><Relationship Id="rId26" Type="http://schemas.openxmlformats.org/officeDocument/2006/relationships/tags" Target="../tags/tag583.xml" /><Relationship Id="rId27" Type="http://schemas.openxmlformats.org/officeDocument/2006/relationships/tags" Target="../tags/tag584.xml" /><Relationship Id="rId28" Type="http://schemas.openxmlformats.org/officeDocument/2006/relationships/tags" Target="../tags/tag585.xml" /><Relationship Id="rId29" Type="http://schemas.openxmlformats.org/officeDocument/2006/relationships/tags" Target="../tags/tag586.xml" /><Relationship Id="rId3" Type="http://schemas.openxmlformats.org/officeDocument/2006/relationships/image" Target="../media/image1.png" /><Relationship Id="rId30" Type="http://schemas.openxmlformats.org/officeDocument/2006/relationships/tags" Target="../tags/tag587.xml" /><Relationship Id="rId31" Type="http://schemas.openxmlformats.org/officeDocument/2006/relationships/tags" Target="../tags/tag588.xml" /><Relationship Id="rId32" Type="http://schemas.openxmlformats.org/officeDocument/2006/relationships/tags" Target="../tags/tag589.xml" /><Relationship Id="rId33" Type="http://schemas.openxmlformats.org/officeDocument/2006/relationships/tags" Target="../tags/tag590.xml" /><Relationship Id="rId34" Type="http://schemas.openxmlformats.org/officeDocument/2006/relationships/tags" Target="../tags/tag591.xml" /><Relationship Id="rId35" Type="http://schemas.openxmlformats.org/officeDocument/2006/relationships/tags" Target="../tags/tag592.xml" /><Relationship Id="rId36" Type="http://schemas.openxmlformats.org/officeDocument/2006/relationships/tags" Target="../tags/tag593.xml" /><Relationship Id="rId37" Type="http://schemas.openxmlformats.org/officeDocument/2006/relationships/tags" Target="../tags/tag594.xml" /><Relationship Id="rId38" Type="http://schemas.openxmlformats.org/officeDocument/2006/relationships/tags" Target="../tags/tag595.xml" /><Relationship Id="rId39" Type="http://schemas.openxmlformats.org/officeDocument/2006/relationships/tags" Target="../tags/tag596.xml" /><Relationship Id="rId4" Type="http://schemas.openxmlformats.org/officeDocument/2006/relationships/tags" Target="../tags/tag561.xml" /><Relationship Id="rId40" Type="http://schemas.openxmlformats.org/officeDocument/2006/relationships/tags" Target="../tags/tag597.xml" /><Relationship Id="rId41" Type="http://schemas.openxmlformats.org/officeDocument/2006/relationships/tags" Target="../tags/tag598.xml" /><Relationship Id="rId42" Type="http://schemas.openxmlformats.org/officeDocument/2006/relationships/tags" Target="../tags/tag599.xml" /><Relationship Id="rId43" Type="http://schemas.openxmlformats.org/officeDocument/2006/relationships/tags" Target="../tags/tag600.xml" /><Relationship Id="rId44" Type="http://schemas.openxmlformats.org/officeDocument/2006/relationships/tags" Target="../tags/tag601.xml" /><Relationship Id="rId45" Type="http://schemas.openxmlformats.org/officeDocument/2006/relationships/tags" Target="../tags/tag602.xml" /><Relationship Id="rId46" Type="http://schemas.openxmlformats.org/officeDocument/2006/relationships/tags" Target="../tags/tag603.xml" /><Relationship Id="rId47" Type="http://schemas.openxmlformats.org/officeDocument/2006/relationships/tags" Target="../tags/tag604.xml" /><Relationship Id="rId48" Type="http://schemas.openxmlformats.org/officeDocument/2006/relationships/tags" Target="../tags/tag605.xml" /><Relationship Id="rId49" Type="http://schemas.openxmlformats.org/officeDocument/2006/relationships/tags" Target="../tags/tag606.xml" /><Relationship Id="rId5" Type="http://schemas.openxmlformats.org/officeDocument/2006/relationships/tags" Target="../tags/tag562.xml" /><Relationship Id="rId50" Type="http://schemas.openxmlformats.org/officeDocument/2006/relationships/tags" Target="../tags/tag607.xml" /><Relationship Id="rId51" Type="http://schemas.openxmlformats.org/officeDocument/2006/relationships/tags" Target="../tags/tag608.xml" /><Relationship Id="rId52" Type="http://schemas.openxmlformats.org/officeDocument/2006/relationships/tags" Target="../tags/tag609.xml" /><Relationship Id="rId53" Type="http://schemas.openxmlformats.org/officeDocument/2006/relationships/tags" Target="../tags/tag610.xml" /><Relationship Id="rId54" Type="http://schemas.openxmlformats.org/officeDocument/2006/relationships/tags" Target="../tags/tag611.xml" /><Relationship Id="rId55" Type="http://schemas.openxmlformats.org/officeDocument/2006/relationships/tags" Target="../tags/tag612.xml" /><Relationship Id="rId56" Type="http://schemas.openxmlformats.org/officeDocument/2006/relationships/tags" Target="../tags/tag613.xml" /><Relationship Id="rId57" Type="http://schemas.openxmlformats.org/officeDocument/2006/relationships/tags" Target="../tags/tag614.xml" /><Relationship Id="rId58" Type="http://schemas.openxmlformats.org/officeDocument/2006/relationships/tags" Target="../tags/tag615.xml" /><Relationship Id="rId59" Type="http://schemas.openxmlformats.org/officeDocument/2006/relationships/tags" Target="../tags/tag616.xml" /><Relationship Id="rId6" Type="http://schemas.openxmlformats.org/officeDocument/2006/relationships/tags" Target="../tags/tag563.xml" /><Relationship Id="rId60" Type="http://schemas.openxmlformats.org/officeDocument/2006/relationships/tags" Target="../tags/tag617.xml" /><Relationship Id="rId61" Type="http://schemas.openxmlformats.org/officeDocument/2006/relationships/tags" Target="../tags/tag618.xml" /><Relationship Id="rId62" Type="http://schemas.openxmlformats.org/officeDocument/2006/relationships/tags" Target="../tags/tag619.xml" /><Relationship Id="rId63" Type="http://schemas.openxmlformats.org/officeDocument/2006/relationships/tags" Target="../tags/tag620.xml" /><Relationship Id="rId64" Type="http://schemas.openxmlformats.org/officeDocument/2006/relationships/tags" Target="../tags/tag621.xml" /><Relationship Id="rId65" Type="http://schemas.openxmlformats.org/officeDocument/2006/relationships/tags" Target="../tags/tag622.xml" /><Relationship Id="rId66" Type="http://schemas.openxmlformats.org/officeDocument/2006/relationships/tags" Target="../tags/tag623.xml" /><Relationship Id="rId67" Type="http://schemas.openxmlformats.org/officeDocument/2006/relationships/tags" Target="../tags/tag624.xml" /><Relationship Id="rId68" Type="http://schemas.openxmlformats.org/officeDocument/2006/relationships/tags" Target="../tags/tag625.xml" /><Relationship Id="rId69" Type="http://schemas.openxmlformats.org/officeDocument/2006/relationships/tags" Target="../tags/tag626.xml" /><Relationship Id="rId7" Type="http://schemas.openxmlformats.org/officeDocument/2006/relationships/tags" Target="../tags/tag564.xml" /><Relationship Id="rId70" Type="http://schemas.openxmlformats.org/officeDocument/2006/relationships/tags" Target="../tags/tag627.xml" /><Relationship Id="rId71" Type="http://schemas.openxmlformats.org/officeDocument/2006/relationships/tags" Target="../tags/tag628.xml" /><Relationship Id="rId72" Type="http://schemas.openxmlformats.org/officeDocument/2006/relationships/tags" Target="../tags/tag629.xml" /><Relationship Id="rId73" Type="http://schemas.openxmlformats.org/officeDocument/2006/relationships/tags" Target="../tags/tag630.xml" /><Relationship Id="rId74" Type="http://schemas.openxmlformats.org/officeDocument/2006/relationships/tags" Target="../tags/tag631.xml" /><Relationship Id="rId75" Type="http://schemas.openxmlformats.org/officeDocument/2006/relationships/tags" Target="../tags/tag632.xml" /><Relationship Id="rId76" Type="http://schemas.openxmlformats.org/officeDocument/2006/relationships/tags" Target="../tags/tag633.xml" /><Relationship Id="rId77" Type="http://schemas.openxmlformats.org/officeDocument/2006/relationships/tags" Target="../tags/tag634.xml" /><Relationship Id="rId78" Type="http://schemas.openxmlformats.org/officeDocument/2006/relationships/tags" Target="../tags/tag635.xml" /><Relationship Id="rId79" Type="http://schemas.openxmlformats.org/officeDocument/2006/relationships/tags" Target="../tags/tag636.xml" /><Relationship Id="rId8" Type="http://schemas.openxmlformats.org/officeDocument/2006/relationships/tags" Target="../tags/tag565.xml" /><Relationship Id="rId80" Type="http://schemas.openxmlformats.org/officeDocument/2006/relationships/tags" Target="../tags/tag637.xml" /><Relationship Id="rId81" Type="http://schemas.openxmlformats.org/officeDocument/2006/relationships/tags" Target="../tags/tag638.xml" /><Relationship Id="rId82" Type="http://schemas.openxmlformats.org/officeDocument/2006/relationships/tags" Target="../tags/tag639.xml" /><Relationship Id="rId83" Type="http://schemas.openxmlformats.org/officeDocument/2006/relationships/tags" Target="../tags/tag640.xml" /><Relationship Id="rId84" Type="http://schemas.openxmlformats.org/officeDocument/2006/relationships/tags" Target="../tags/tag641.xml" /><Relationship Id="rId85" Type="http://schemas.openxmlformats.org/officeDocument/2006/relationships/tags" Target="../tags/tag642.xml" /><Relationship Id="rId86" Type="http://schemas.openxmlformats.org/officeDocument/2006/relationships/tags" Target="../tags/tag643.xml" /><Relationship Id="rId87" Type="http://schemas.openxmlformats.org/officeDocument/2006/relationships/tags" Target="../tags/tag644.xml" /><Relationship Id="rId88" Type="http://schemas.openxmlformats.org/officeDocument/2006/relationships/tags" Target="../tags/tag645.xml" /><Relationship Id="rId89" Type="http://schemas.openxmlformats.org/officeDocument/2006/relationships/tags" Target="../tags/tag646.xml" /><Relationship Id="rId9" Type="http://schemas.openxmlformats.org/officeDocument/2006/relationships/tags" Target="../tags/tag566.xml" /><Relationship Id="rId90" Type="http://schemas.openxmlformats.org/officeDocument/2006/relationships/tags" Target="../tags/tag647.xml" /><Relationship Id="rId91" Type="http://schemas.openxmlformats.org/officeDocument/2006/relationships/tags" Target="../tags/tag648.xml" /><Relationship Id="rId9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72E777A-D454-447C-AE08-7883180BFD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C091DD-1A8E-4036-8CBD-9F83E9C13E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1D8AF6-0943-4C5E-9E0E-5CB86F0FA7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7598EF2-756C-4E4F-A5B3-D99D3F444B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727548-6153-4828-9880-DCCF3FB560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7DE50F4-312C-4B92-A598-245A8175B9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2A86BD9-E580-45D2-8101-8A22E7C4029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1A9F69-9EBC-4884-AF7F-9E79C845D3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7A44FE-1CBC-497A-9454-EEFDA76D4E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45D574-130A-4C31-B380-ED099EA480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6931BC-660C-49D5-89C5-D5457498EE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sp>
        <p:nvSpPr>
          <p:cNvPr id="1048750" name="矩形: 圆角 1"/>
          <p:cNvSpPr/>
          <p:nvPr>
            <p:custDataLst>
              <p:tags r:id="rId1"/>
            </p:custDataLst>
          </p:nvPr>
        </p:nvSpPr>
        <p:spPr>
          <a:xfrm>
            <a:off x="0" y="0"/>
            <a:ext cx="12192000" cy="6858000"/>
          </a:xfrm>
          <a:prstGeom prst="roundRect">
            <a:avLst>
              <a:gd name="adj" fmla="val 0"/>
            </a:avLst>
          </a:prstGeom>
          <a:gradFill flip="none" rotWithShape="1">
            <a:gsLst>
              <a:gs pos="0">
                <a:schemeClr val="accent1">
                  <a:lumMod val="20000"/>
                  <a:lumOff val="80000"/>
                </a:schemeClr>
              </a:gs>
              <a:gs pos="100000">
                <a:schemeClr val="accent2"/>
              </a:gs>
            </a:gsLst>
            <a:lin ang="27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52" name="任意多边形: 形状 5"/>
          <p:cNvSpPr/>
          <p:nvPr>
            <p:custDataLst>
              <p:tags r:id="rId2"/>
            </p:custDataLst>
          </p:nvPr>
        </p:nvSpPr>
        <p:spPr>
          <a:xfrm>
            <a:off x="1142998" y="0"/>
            <a:ext cx="11049002" cy="6858000"/>
          </a:xfrm>
          <a:custGeom>
            <a:gdLst>
              <a:gd name="connsiteX0" fmla="*/ 6387353 w 11049002"/>
              <a:gd name="connsiteY0" fmla="*/ 634894 h 6858000"/>
              <a:gd name="connsiteX1" fmla="*/ 3556734 w 11049002"/>
              <a:gd name="connsiteY1" fmla="*/ 3465513 h 6858000"/>
              <a:gd name="connsiteX2" fmla="*/ 6387353 w 11049002"/>
              <a:gd name="connsiteY2" fmla="*/ 6296132 h 6858000"/>
              <a:gd name="connsiteX3" fmla="*/ 9217972 w 11049002"/>
              <a:gd name="connsiteY3" fmla="*/ 3465513 h 6858000"/>
              <a:gd name="connsiteX4" fmla="*/ 6387353 w 11049002"/>
              <a:gd name="connsiteY4" fmla="*/ 634894 h 6858000"/>
              <a:gd name="connsiteX5" fmla="*/ 1023086 w 11049002"/>
              <a:gd name="connsiteY5" fmla="*/ 0 h 6858000"/>
              <a:gd name="connsiteX6" fmla="*/ 11049002 w 11049002"/>
              <a:gd name="connsiteY6" fmla="*/ 0 h 6858000"/>
              <a:gd name="connsiteX7" fmla="*/ 11049002 w 11049002"/>
              <a:gd name="connsiteY7" fmla="*/ 6858000 h 6858000"/>
              <a:gd name="connsiteX8" fmla="*/ 976270 w 11049002"/>
              <a:gd name="connsiteY8" fmla="*/ 6858000 h 6858000"/>
              <a:gd name="connsiteX9" fmla="*/ 924719 w 11049002"/>
              <a:gd name="connsiteY9" fmla="*/ 6777588 h 6858000"/>
              <a:gd name="connsiteX10" fmla="*/ 0 w 11049002"/>
              <a:gd name="connsiteY10" fmla="*/ 3465513 h 6858000"/>
              <a:gd name="connsiteX11" fmla="*/ 924719 w 11049002"/>
              <a:gd name="connsiteY11" fmla="*/ 153438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49002" h="6858000">
                <a:moveTo>
                  <a:pt x="6387353" y="634894"/>
                </a:moveTo>
                <a:cubicBezTo>
                  <a:pt x="4824045" y="634894"/>
                  <a:pt x="3556734" y="1902205"/>
                  <a:pt x="3556734" y="3465513"/>
                </a:cubicBezTo>
                <a:cubicBezTo>
                  <a:pt x="3556734" y="5028821"/>
                  <a:pt x="4824045" y="6296132"/>
                  <a:pt x="6387353" y="6296132"/>
                </a:cubicBezTo>
                <a:cubicBezTo>
                  <a:pt x="7950661" y="6296132"/>
                  <a:pt x="9217972" y="5028821"/>
                  <a:pt x="9217972" y="3465513"/>
                </a:cubicBezTo>
                <a:cubicBezTo>
                  <a:pt x="9217972" y="1902205"/>
                  <a:pt x="7950661" y="634894"/>
                  <a:pt x="6387353" y="634894"/>
                </a:cubicBezTo>
                <a:close/>
                <a:moveTo>
                  <a:pt x="1023086" y="0"/>
                </a:moveTo>
                <a:lnTo>
                  <a:pt x="11049002" y="0"/>
                </a:lnTo>
                <a:lnTo>
                  <a:pt x="11049002" y="6858000"/>
                </a:lnTo>
                <a:lnTo>
                  <a:pt x="976270" y="6858000"/>
                </a:lnTo>
                <a:lnTo>
                  <a:pt x="924719" y="6777588"/>
                </a:lnTo>
                <a:cubicBezTo>
                  <a:pt x="337916" y="5811840"/>
                  <a:pt x="0" y="4678139"/>
                  <a:pt x="0" y="3465513"/>
                </a:cubicBezTo>
                <a:cubicBezTo>
                  <a:pt x="0" y="2252888"/>
                  <a:pt x="337916" y="1119187"/>
                  <a:pt x="924719" y="153438"/>
                </a:cubicBezTo>
                <a:close/>
              </a:path>
            </a:pathLst>
          </a:cu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pitchFamily="34" charset="-122"/>
            </a:endParaRPr>
          </a:p>
        </p:txBody>
      </p:sp>
      <p:sp>
        <p:nvSpPr>
          <p:cNvPr id="1048754" name="椭圆 147"/>
          <p:cNvSpPr/>
          <p:nvPr>
            <p:custDataLst>
              <p:tags r:id="rId3"/>
            </p:custDataLst>
          </p:nvPr>
        </p:nvSpPr>
        <p:spPr>
          <a:xfrm>
            <a:off x="849884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56" name="椭圆 148"/>
          <p:cNvSpPr/>
          <p:nvPr>
            <p:custDataLst>
              <p:tags r:id="rId4"/>
            </p:custDataLst>
          </p:nvPr>
        </p:nvSpPr>
        <p:spPr>
          <a:xfrm>
            <a:off x="870902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58" name="椭圆 149"/>
          <p:cNvSpPr/>
          <p:nvPr>
            <p:custDataLst>
              <p:tags r:id="rId5"/>
            </p:custDataLst>
          </p:nvPr>
        </p:nvSpPr>
        <p:spPr>
          <a:xfrm>
            <a:off x="891984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0" name="椭圆 150"/>
          <p:cNvSpPr/>
          <p:nvPr>
            <p:custDataLst>
              <p:tags r:id="rId6"/>
            </p:custDataLst>
          </p:nvPr>
        </p:nvSpPr>
        <p:spPr>
          <a:xfrm>
            <a:off x="913003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2" name="椭圆 151"/>
          <p:cNvSpPr/>
          <p:nvPr>
            <p:custDataLst>
              <p:tags r:id="rId7"/>
            </p:custDataLst>
          </p:nvPr>
        </p:nvSpPr>
        <p:spPr>
          <a:xfrm>
            <a:off x="934085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4" name="椭圆 152"/>
          <p:cNvSpPr/>
          <p:nvPr>
            <p:custDataLst>
              <p:tags r:id="rId8"/>
            </p:custDataLst>
          </p:nvPr>
        </p:nvSpPr>
        <p:spPr>
          <a:xfrm>
            <a:off x="955103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6" name="椭圆 153"/>
          <p:cNvSpPr/>
          <p:nvPr>
            <p:custDataLst>
              <p:tags r:id="rId9"/>
            </p:custDataLst>
          </p:nvPr>
        </p:nvSpPr>
        <p:spPr>
          <a:xfrm>
            <a:off x="849884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8" name="椭圆 154"/>
          <p:cNvSpPr/>
          <p:nvPr>
            <p:custDataLst>
              <p:tags r:id="rId10"/>
            </p:custDataLst>
          </p:nvPr>
        </p:nvSpPr>
        <p:spPr>
          <a:xfrm>
            <a:off x="870902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0" name="椭圆 155"/>
          <p:cNvSpPr/>
          <p:nvPr>
            <p:custDataLst>
              <p:tags r:id="rId11"/>
            </p:custDataLst>
          </p:nvPr>
        </p:nvSpPr>
        <p:spPr>
          <a:xfrm>
            <a:off x="891984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2" name="椭圆 156"/>
          <p:cNvSpPr/>
          <p:nvPr>
            <p:custDataLst>
              <p:tags r:id="rId12"/>
            </p:custDataLst>
          </p:nvPr>
        </p:nvSpPr>
        <p:spPr>
          <a:xfrm>
            <a:off x="913003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4" name="椭圆 157"/>
          <p:cNvSpPr/>
          <p:nvPr>
            <p:custDataLst>
              <p:tags r:id="rId13"/>
            </p:custDataLst>
          </p:nvPr>
        </p:nvSpPr>
        <p:spPr>
          <a:xfrm>
            <a:off x="934085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6" name="椭圆 158"/>
          <p:cNvSpPr/>
          <p:nvPr>
            <p:custDataLst>
              <p:tags r:id="rId14"/>
            </p:custDataLst>
          </p:nvPr>
        </p:nvSpPr>
        <p:spPr>
          <a:xfrm>
            <a:off x="955103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8" name="椭圆 159"/>
          <p:cNvSpPr/>
          <p:nvPr>
            <p:custDataLst>
              <p:tags r:id="rId15"/>
            </p:custDataLst>
          </p:nvPr>
        </p:nvSpPr>
        <p:spPr>
          <a:xfrm>
            <a:off x="849884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0" name="椭圆 160"/>
          <p:cNvSpPr/>
          <p:nvPr>
            <p:custDataLst>
              <p:tags r:id="rId16"/>
            </p:custDataLst>
          </p:nvPr>
        </p:nvSpPr>
        <p:spPr>
          <a:xfrm>
            <a:off x="870902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2" name="椭圆 161"/>
          <p:cNvSpPr/>
          <p:nvPr>
            <p:custDataLst>
              <p:tags r:id="rId17"/>
            </p:custDataLst>
          </p:nvPr>
        </p:nvSpPr>
        <p:spPr>
          <a:xfrm>
            <a:off x="891984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4" name="椭圆 162"/>
          <p:cNvSpPr/>
          <p:nvPr>
            <p:custDataLst>
              <p:tags r:id="rId18"/>
            </p:custDataLst>
          </p:nvPr>
        </p:nvSpPr>
        <p:spPr>
          <a:xfrm>
            <a:off x="913003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6" name="椭圆 163"/>
          <p:cNvSpPr/>
          <p:nvPr>
            <p:custDataLst>
              <p:tags r:id="rId19"/>
            </p:custDataLst>
          </p:nvPr>
        </p:nvSpPr>
        <p:spPr>
          <a:xfrm>
            <a:off x="934085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8" name="椭圆 164"/>
          <p:cNvSpPr/>
          <p:nvPr>
            <p:custDataLst>
              <p:tags r:id="rId20"/>
            </p:custDataLst>
          </p:nvPr>
        </p:nvSpPr>
        <p:spPr>
          <a:xfrm>
            <a:off x="955103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0" name="椭圆 165"/>
          <p:cNvSpPr/>
          <p:nvPr>
            <p:custDataLst>
              <p:tags r:id="rId21"/>
            </p:custDataLst>
          </p:nvPr>
        </p:nvSpPr>
        <p:spPr>
          <a:xfrm>
            <a:off x="849884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2" name="椭圆 166"/>
          <p:cNvSpPr/>
          <p:nvPr>
            <p:custDataLst>
              <p:tags r:id="rId22"/>
            </p:custDataLst>
          </p:nvPr>
        </p:nvSpPr>
        <p:spPr>
          <a:xfrm>
            <a:off x="870902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4" name="椭圆 167"/>
          <p:cNvSpPr/>
          <p:nvPr>
            <p:custDataLst>
              <p:tags r:id="rId23"/>
            </p:custDataLst>
          </p:nvPr>
        </p:nvSpPr>
        <p:spPr>
          <a:xfrm>
            <a:off x="891984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6" name="椭圆 168"/>
          <p:cNvSpPr/>
          <p:nvPr>
            <p:custDataLst>
              <p:tags r:id="rId24"/>
            </p:custDataLst>
          </p:nvPr>
        </p:nvSpPr>
        <p:spPr>
          <a:xfrm>
            <a:off x="913003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8" name="椭圆 169"/>
          <p:cNvSpPr/>
          <p:nvPr>
            <p:custDataLst>
              <p:tags r:id="rId25"/>
            </p:custDataLst>
          </p:nvPr>
        </p:nvSpPr>
        <p:spPr>
          <a:xfrm>
            <a:off x="934085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0" name="椭圆 170"/>
          <p:cNvSpPr/>
          <p:nvPr>
            <p:custDataLst>
              <p:tags r:id="rId26"/>
            </p:custDataLst>
          </p:nvPr>
        </p:nvSpPr>
        <p:spPr>
          <a:xfrm>
            <a:off x="955103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2" name="椭圆 171"/>
          <p:cNvSpPr/>
          <p:nvPr>
            <p:custDataLst>
              <p:tags r:id="rId27"/>
            </p:custDataLst>
          </p:nvPr>
        </p:nvSpPr>
        <p:spPr>
          <a:xfrm>
            <a:off x="849884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4" name="椭圆 172"/>
          <p:cNvSpPr/>
          <p:nvPr>
            <p:custDataLst>
              <p:tags r:id="rId28"/>
            </p:custDataLst>
          </p:nvPr>
        </p:nvSpPr>
        <p:spPr>
          <a:xfrm>
            <a:off x="870902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6" name="椭圆 173"/>
          <p:cNvSpPr/>
          <p:nvPr>
            <p:custDataLst>
              <p:tags r:id="rId29"/>
            </p:custDataLst>
          </p:nvPr>
        </p:nvSpPr>
        <p:spPr>
          <a:xfrm>
            <a:off x="891984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8" name="椭圆 174"/>
          <p:cNvSpPr/>
          <p:nvPr>
            <p:custDataLst>
              <p:tags r:id="rId30"/>
            </p:custDataLst>
          </p:nvPr>
        </p:nvSpPr>
        <p:spPr>
          <a:xfrm>
            <a:off x="913003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0" name="椭圆 175"/>
          <p:cNvSpPr/>
          <p:nvPr>
            <p:custDataLst>
              <p:tags r:id="rId31"/>
            </p:custDataLst>
          </p:nvPr>
        </p:nvSpPr>
        <p:spPr>
          <a:xfrm>
            <a:off x="934085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2" name="椭圆 176"/>
          <p:cNvSpPr/>
          <p:nvPr>
            <p:custDataLst>
              <p:tags r:id="rId32"/>
            </p:custDataLst>
          </p:nvPr>
        </p:nvSpPr>
        <p:spPr>
          <a:xfrm>
            <a:off x="955103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4" name="任意多边形: 形状 258"/>
          <p:cNvSpPr/>
          <p:nvPr>
            <p:custDataLst>
              <p:tags r:id="rId33"/>
            </p:custDataLst>
          </p:nvPr>
        </p:nvSpPr>
        <p:spPr>
          <a:xfrm>
            <a:off x="850328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6" name="任意多边形: 形状 259"/>
          <p:cNvSpPr/>
          <p:nvPr>
            <p:custDataLst>
              <p:tags r:id="rId34"/>
            </p:custDataLst>
          </p:nvPr>
        </p:nvSpPr>
        <p:spPr>
          <a:xfrm>
            <a:off x="871347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8" name="任意多边形: 形状 265"/>
          <p:cNvSpPr/>
          <p:nvPr>
            <p:custDataLst>
              <p:tags r:id="rId35"/>
            </p:custDataLst>
          </p:nvPr>
        </p:nvSpPr>
        <p:spPr>
          <a:xfrm>
            <a:off x="892429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0" name="任意多边形: 形状 268"/>
          <p:cNvSpPr/>
          <p:nvPr>
            <p:custDataLst>
              <p:tags r:id="rId36"/>
            </p:custDataLst>
          </p:nvPr>
        </p:nvSpPr>
        <p:spPr>
          <a:xfrm>
            <a:off x="913447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2" name="任意多边形: 形状 273"/>
          <p:cNvSpPr/>
          <p:nvPr>
            <p:custDataLst>
              <p:tags r:id="rId37"/>
            </p:custDataLst>
          </p:nvPr>
        </p:nvSpPr>
        <p:spPr>
          <a:xfrm>
            <a:off x="934529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4" name="任意多边形: 形状 274"/>
          <p:cNvSpPr/>
          <p:nvPr>
            <p:custDataLst>
              <p:tags r:id="rId38"/>
            </p:custDataLst>
          </p:nvPr>
        </p:nvSpPr>
        <p:spPr>
          <a:xfrm>
            <a:off x="955548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6" name="椭圆 183"/>
          <p:cNvSpPr/>
          <p:nvPr>
            <p:custDataLst>
              <p:tags r:id="rId39"/>
            </p:custDataLst>
          </p:nvPr>
        </p:nvSpPr>
        <p:spPr>
          <a:xfrm>
            <a:off x="850328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8" name="椭圆 184"/>
          <p:cNvSpPr/>
          <p:nvPr>
            <p:custDataLst>
              <p:tags r:id="rId40"/>
            </p:custDataLst>
          </p:nvPr>
        </p:nvSpPr>
        <p:spPr>
          <a:xfrm>
            <a:off x="871347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0" name="椭圆 185"/>
          <p:cNvSpPr/>
          <p:nvPr>
            <p:custDataLst>
              <p:tags r:id="rId41"/>
            </p:custDataLst>
          </p:nvPr>
        </p:nvSpPr>
        <p:spPr>
          <a:xfrm>
            <a:off x="892429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2" name="椭圆 186"/>
          <p:cNvSpPr/>
          <p:nvPr>
            <p:custDataLst>
              <p:tags r:id="rId42"/>
            </p:custDataLst>
          </p:nvPr>
        </p:nvSpPr>
        <p:spPr>
          <a:xfrm>
            <a:off x="913447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4" name="椭圆 187"/>
          <p:cNvSpPr/>
          <p:nvPr>
            <p:custDataLst>
              <p:tags r:id="rId43"/>
            </p:custDataLst>
          </p:nvPr>
        </p:nvSpPr>
        <p:spPr>
          <a:xfrm>
            <a:off x="934529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6" name="椭圆 188"/>
          <p:cNvSpPr/>
          <p:nvPr>
            <p:custDataLst>
              <p:tags r:id="rId44"/>
            </p:custDataLst>
          </p:nvPr>
        </p:nvSpPr>
        <p:spPr>
          <a:xfrm>
            <a:off x="955548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8" name="椭圆 190"/>
          <p:cNvSpPr/>
          <p:nvPr>
            <p:custDataLst>
              <p:tags r:id="rId45"/>
            </p:custDataLst>
          </p:nvPr>
        </p:nvSpPr>
        <p:spPr>
          <a:xfrm rot="5400000">
            <a:off x="151257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0" name="椭圆 191"/>
          <p:cNvSpPr/>
          <p:nvPr>
            <p:custDataLst>
              <p:tags r:id="rId46"/>
            </p:custDataLst>
          </p:nvPr>
        </p:nvSpPr>
        <p:spPr>
          <a:xfrm rot="5400000">
            <a:off x="151257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2" name="椭圆 192"/>
          <p:cNvSpPr/>
          <p:nvPr>
            <p:custDataLst>
              <p:tags r:id="rId47"/>
            </p:custDataLst>
          </p:nvPr>
        </p:nvSpPr>
        <p:spPr>
          <a:xfrm rot="5400000">
            <a:off x="151257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4" name="椭圆 197"/>
          <p:cNvSpPr/>
          <p:nvPr>
            <p:custDataLst>
              <p:tags r:id="rId48"/>
            </p:custDataLst>
          </p:nvPr>
        </p:nvSpPr>
        <p:spPr>
          <a:xfrm rot="5400000">
            <a:off x="151257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6" name="椭圆 198"/>
          <p:cNvSpPr/>
          <p:nvPr>
            <p:custDataLst>
              <p:tags r:id="rId49"/>
            </p:custDataLst>
          </p:nvPr>
        </p:nvSpPr>
        <p:spPr>
          <a:xfrm rot="5400000">
            <a:off x="132842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8" name="椭圆 203"/>
          <p:cNvSpPr/>
          <p:nvPr>
            <p:custDataLst>
              <p:tags r:id="rId50"/>
            </p:custDataLst>
          </p:nvPr>
        </p:nvSpPr>
        <p:spPr>
          <a:xfrm rot="5400000">
            <a:off x="132842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0" name="椭圆 204"/>
          <p:cNvSpPr/>
          <p:nvPr>
            <p:custDataLst>
              <p:tags r:id="rId51"/>
            </p:custDataLst>
          </p:nvPr>
        </p:nvSpPr>
        <p:spPr>
          <a:xfrm rot="5400000">
            <a:off x="132842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2" name="椭圆 209"/>
          <p:cNvSpPr/>
          <p:nvPr>
            <p:custDataLst>
              <p:tags r:id="rId52"/>
            </p:custDataLst>
          </p:nvPr>
        </p:nvSpPr>
        <p:spPr>
          <a:xfrm rot="5400000">
            <a:off x="132842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4" name="椭圆 210"/>
          <p:cNvSpPr/>
          <p:nvPr>
            <p:custDataLst>
              <p:tags r:id="rId53"/>
            </p:custDataLst>
          </p:nvPr>
        </p:nvSpPr>
        <p:spPr>
          <a:xfrm rot="5400000">
            <a:off x="114490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6" name="椭圆 215"/>
          <p:cNvSpPr/>
          <p:nvPr>
            <p:custDataLst>
              <p:tags r:id="rId54"/>
            </p:custDataLst>
          </p:nvPr>
        </p:nvSpPr>
        <p:spPr>
          <a:xfrm rot="5400000">
            <a:off x="114490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8" name="椭圆 216"/>
          <p:cNvSpPr/>
          <p:nvPr>
            <p:custDataLst>
              <p:tags r:id="rId55"/>
            </p:custDataLst>
          </p:nvPr>
        </p:nvSpPr>
        <p:spPr>
          <a:xfrm rot="5400000">
            <a:off x="114490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0" name="椭圆 221"/>
          <p:cNvSpPr/>
          <p:nvPr>
            <p:custDataLst>
              <p:tags r:id="rId56"/>
            </p:custDataLst>
          </p:nvPr>
        </p:nvSpPr>
        <p:spPr>
          <a:xfrm rot="5400000">
            <a:off x="114490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2" name="椭圆 222"/>
          <p:cNvSpPr/>
          <p:nvPr>
            <p:custDataLst>
              <p:tags r:id="rId57"/>
            </p:custDataLst>
          </p:nvPr>
        </p:nvSpPr>
        <p:spPr>
          <a:xfrm rot="5400000">
            <a:off x="96075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4" name="椭圆 223"/>
          <p:cNvSpPr/>
          <p:nvPr>
            <p:custDataLst>
              <p:tags r:id="rId58"/>
            </p:custDataLst>
          </p:nvPr>
        </p:nvSpPr>
        <p:spPr>
          <a:xfrm rot="5400000">
            <a:off x="96075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6" name="椭圆 224"/>
          <p:cNvSpPr/>
          <p:nvPr>
            <p:custDataLst>
              <p:tags r:id="rId59"/>
            </p:custDataLst>
          </p:nvPr>
        </p:nvSpPr>
        <p:spPr>
          <a:xfrm rot="5400000">
            <a:off x="96075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8" name="椭圆 225"/>
          <p:cNvSpPr/>
          <p:nvPr>
            <p:custDataLst>
              <p:tags r:id="rId60"/>
            </p:custDataLst>
          </p:nvPr>
        </p:nvSpPr>
        <p:spPr>
          <a:xfrm rot="5400000">
            <a:off x="96075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0" name="椭圆 226"/>
          <p:cNvSpPr/>
          <p:nvPr>
            <p:custDataLst>
              <p:tags r:id="rId61"/>
            </p:custDataLst>
          </p:nvPr>
        </p:nvSpPr>
        <p:spPr>
          <a:xfrm rot="5400000">
            <a:off x="77724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2" name="椭圆 227"/>
          <p:cNvSpPr/>
          <p:nvPr>
            <p:custDataLst>
              <p:tags r:id="rId62"/>
            </p:custDataLst>
          </p:nvPr>
        </p:nvSpPr>
        <p:spPr>
          <a:xfrm rot="5400000">
            <a:off x="77724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4" name="椭圆 232"/>
          <p:cNvSpPr/>
          <p:nvPr>
            <p:custDataLst>
              <p:tags r:id="rId63"/>
            </p:custDataLst>
          </p:nvPr>
        </p:nvSpPr>
        <p:spPr>
          <a:xfrm rot="5400000">
            <a:off x="77724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6" name="椭圆 233"/>
          <p:cNvSpPr/>
          <p:nvPr>
            <p:custDataLst>
              <p:tags r:id="rId64"/>
            </p:custDataLst>
          </p:nvPr>
        </p:nvSpPr>
        <p:spPr>
          <a:xfrm rot="5400000">
            <a:off x="77724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8" name="椭圆 238"/>
          <p:cNvSpPr/>
          <p:nvPr>
            <p:custDataLst>
              <p:tags r:id="rId65"/>
            </p:custDataLst>
          </p:nvPr>
        </p:nvSpPr>
        <p:spPr>
          <a:xfrm rot="5400000">
            <a:off x="242252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0" name="椭圆 239"/>
          <p:cNvSpPr/>
          <p:nvPr>
            <p:custDataLst>
              <p:tags r:id="rId66"/>
            </p:custDataLst>
          </p:nvPr>
        </p:nvSpPr>
        <p:spPr>
          <a:xfrm rot="5400000">
            <a:off x="242252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2" name="椭圆 244"/>
          <p:cNvSpPr/>
          <p:nvPr>
            <p:custDataLst>
              <p:tags r:id="rId67"/>
            </p:custDataLst>
          </p:nvPr>
        </p:nvSpPr>
        <p:spPr>
          <a:xfrm rot="5400000">
            <a:off x="242252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4" name="椭圆 245"/>
          <p:cNvSpPr/>
          <p:nvPr>
            <p:custDataLst>
              <p:tags r:id="rId68"/>
            </p:custDataLst>
          </p:nvPr>
        </p:nvSpPr>
        <p:spPr>
          <a:xfrm rot="5400000">
            <a:off x="242252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6" name="椭圆 250"/>
          <p:cNvSpPr/>
          <p:nvPr>
            <p:custDataLst>
              <p:tags r:id="rId69"/>
            </p:custDataLst>
          </p:nvPr>
        </p:nvSpPr>
        <p:spPr>
          <a:xfrm rot="5400000">
            <a:off x="223837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8" name="椭圆 251"/>
          <p:cNvSpPr/>
          <p:nvPr>
            <p:custDataLst>
              <p:tags r:id="rId70"/>
            </p:custDataLst>
          </p:nvPr>
        </p:nvSpPr>
        <p:spPr>
          <a:xfrm rot="5400000">
            <a:off x="223837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0" name="椭圆 256"/>
          <p:cNvSpPr/>
          <p:nvPr>
            <p:custDataLst>
              <p:tags r:id="rId71"/>
            </p:custDataLst>
          </p:nvPr>
        </p:nvSpPr>
        <p:spPr>
          <a:xfrm rot="5400000">
            <a:off x="223837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2" name="椭圆 257"/>
          <p:cNvSpPr/>
          <p:nvPr>
            <p:custDataLst>
              <p:tags r:id="rId72"/>
            </p:custDataLst>
          </p:nvPr>
        </p:nvSpPr>
        <p:spPr>
          <a:xfrm rot="5400000">
            <a:off x="223837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4" name="椭圆 260"/>
          <p:cNvSpPr/>
          <p:nvPr>
            <p:custDataLst>
              <p:tags r:id="rId73"/>
            </p:custDataLst>
          </p:nvPr>
        </p:nvSpPr>
        <p:spPr>
          <a:xfrm rot="5400000">
            <a:off x="205486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6" name="椭圆 261"/>
          <p:cNvSpPr/>
          <p:nvPr>
            <p:custDataLst>
              <p:tags r:id="rId74"/>
            </p:custDataLst>
          </p:nvPr>
        </p:nvSpPr>
        <p:spPr>
          <a:xfrm rot="5400000">
            <a:off x="205486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8" name="椭圆 262"/>
          <p:cNvSpPr/>
          <p:nvPr>
            <p:custDataLst>
              <p:tags r:id="rId75"/>
            </p:custDataLst>
          </p:nvPr>
        </p:nvSpPr>
        <p:spPr>
          <a:xfrm rot="5400000">
            <a:off x="205486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0" name="椭圆 263"/>
          <p:cNvSpPr/>
          <p:nvPr>
            <p:custDataLst>
              <p:tags r:id="rId76"/>
            </p:custDataLst>
          </p:nvPr>
        </p:nvSpPr>
        <p:spPr>
          <a:xfrm rot="5400000">
            <a:off x="205486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2" name="椭圆 264"/>
          <p:cNvSpPr/>
          <p:nvPr>
            <p:custDataLst>
              <p:tags r:id="rId77"/>
            </p:custDataLst>
          </p:nvPr>
        </p:nvSpPr>
        <p:spPr>
          <a:xfrm rot="5400000">
            <a:off x="187071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4" name="椭圆 266"/>
          <p:cNvSpPr/>
          <p:nvPr>
            <p:custDataLst>
              <p:tags r:id="rId78"/>
            </p:custDataLst>
          </p:nvPr>
        </p:nvSpPr>
        <p:spPr>
          <a:xfrm rot="5400000">
            <a:off x="187071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6" name="椭圆 267"/>
          <p:cNvSpPr/>
          <p:nvPr>
            <p:custDataLst>
              <p:tags r:id="rId79"/>
            </p:custDataLst>
          </p:nvPr>
        </p:nvSpPr>
        <p:spPr>
          <a:xfrm rot="5400000">
            <a:off x="187071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8" name="椭圆 269"/>
          <p:cNvSpPr/>
          <p:nvPr>
            <p:custDataLst>
              <p:tags r:id="rId80"/>
            </p:custDataLst>
          </p:nvPr>
        </p:nvSpPr>
        <p:spPr>
          <a:xfrm rot="5400000">
            <a:off x="187071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10" name="椭圆 270"/>
          <p:cNvSpPr/>
          <p:nvPr>
            <p:custDataLst>
              <p:tags r:id="rId81"/>
            </p:custDataLst>
          </p:nvPr>
        </p:nvSpPr>
        <p:spPr>
          <a:xfrm rot="5400000">
            <a:off x="168719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12" name="椭圆 271"/>
          <p:cNvSpPr/>
          <p:nvPr>
            <p:custDataLst>
              <p:tags r:id="rId82"/>
            </p:custDataLst>
          </p:nvPr>
        </p:nvSpPr>
        <p:spPr>
          <a:xfrm rot="5400000">
            <a:off x="168719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14" name="椭圆 272"/>
          <p:cNvSpPr/>
          <p:nvPr>
            <p:custDataLst>
              <p:tags r:id="rId83"/>
            </p:custDataLst>
          </p:nvPr>
        </p:nvSpPr>
        <p:spPr>
          <a:xfrm rot="5400000">
            <a:off x="168719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16" name="椭圆 275"/>
          <p:cNvSpPr/>
          <p:nvPr>
            <p:custDataLst>
              <p:tags r:id="rId84"/>
            </p:custDataLst>
          </p:nvPr>
        </p:nvSpPr>
        <p:spPr>
          <a:xfrm rot="5400000">
            <a:off x="168719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pic>
        <p:nvPicPr>
          <p:cNvPr id="2097153" name="图片 9" descr="亮着灯的房子  低可信度描述已自动生成"/>
          <p:cNvPicPr>
            <a:picLocks noChangeAspect="1"/>
          </p:cNvPicPr>
          <p:nvPr>
            <p:custDataLst>
              <p:tags r:id="rId86"/>
            </p:custDataLst>
          </p:nvPr>
        </p:nvPicPr>
        <p:blipFill>
          <a:blip r:embed="rId85"/>
          <a:srcRect l="11828" b="24782"/>
          <a:stretch>
            <a:fillRect/>
          </a:stretch>
        </p:blipFill>
        <p:spPr>
          <a:xfrm flipH="1">
            <a:off x="3938872" y="1225475"/>
            <a:ext cx="8253129" cy="5632525"/>
          </a:xfrm>
          <a:custGeom>
            <a:gdLst>
              <a:gd name="connsiteX0" fmla="*/ 8253129 w 8253129"/>
              <a:gd name="connsiteY0" fmla="*/ 0 h 5632525"/>
              <a:gd name="connsiteX1" fmla="*/ 0 w 8253129"/>
              <a:gd name="connsiteY1" fmla="*/ 0 h 5632525"/>
              <a:gd name="connsiteX2" fmla="*/ 0 w 8253129"/>
              <a:gd name="connsiteY2" fmla="*/ 5632525 h 5632525"/>
              <a:gd name="connsiteX3" fmla="*/ 8253129 w 8253129"/>
              <a:gd name="connsiteY3" fmla="*/ 5632525 h 5632525"/>
            </a:gdLst>
            <a:cxnLst>
              <a:cxn ang="0">
                <a:pos x="connsiteX0" y="connsiteY0"/>
              </a:cxn>
              <a:cxn ang="0">
                <a:pos x="connsiteX1" y="connsiteY1"/>
              </a:cxn>
              <a:cxn ang="0">
                <a:pos x="connsiteX2" y="connsiteY2"/>
              </a:cxn>
              <a:cxn ang="0">
                <a:pos x="connsiteX3" y="connsiteY3"/>
              </a:cxn>
            </a:cxnLst>
            <a:rect l="l" t="t" r="r" b="b"/>
            <a:pathLst>
              <a:path w="8253128" h="5632525">
                <a:moveTo>
                  <a:pt x="8253129" y="0"/>
                </a:moveTo>
                <a:lnTo>
                  <a:pt x="0" y="0"/>
                </a:lnTo>
                <a:lnTo>
                  <a:pt x="0" y="5632525"/>
                </a:lnTo>
                <a:lnTo>
                  <a:pt x="8253129" y="5632525"/>
                </a:lnTo>
                <a:close/>
              </a:path>
            </a:pathLst>
          </a:custGeom>
        </p:spPr>
      </p:pic>
      <p:sp>
        <p:nvSpPr>
          <p:cNvPr id="1048918" name="标题 8"/>
          <p:cNvSpPr txBox="1">
            <a:spLocks noGrp="1"/>
          </p:cNvSpPr>
          <p:nvPr>
            <p:ph type="title" idx="3" hasCustomPrompt="1"/>
            <p:custDataLst>
              <p:tags r:id="rId87"/>
            </p:custDataLst>
          </p:nvPr>
        </p:nvSpPr>
        <p:spPr>
          <a:xfrm>
            <a:off x="1263650" y="1411605"/>
            <a:ext cx="7329805" cy="1946910"/>
          </a:xfrm>
          <a:prstGeom prst="rect">
            <a:avLst/>
          </a:prstGeom>
          <a:noFill/>
        </p:spPr>
        <p:txBody>
          <a:bodyPr vert="horz" wrap="square" rtlCol="0" anchor="b" anchorCtr="0">
            <a:normAutofit/>
          </a:bodyPr>
          <a:lstStyle>
            <a:defPPr>
              <a:defRPr lang="zh-CN"/>
            </a:defPPr>
            <a:lvl1pPr marL="0" marR="0" algn="just" defTabSz="914400" rtl="0" eaLnBrk="1" fontAlgn="auto" latinLnBrk="0" hangingPunct="1">
              <a:lnSpc>
                <a:spcPct val="100000"/>
              </a:lnSpc>
              <a:buClrTx/>
              <a:buSzTx/>
              <a:buFontTx/>
              <a:buNone/>
              <a:defRPr kumimoji="0" lang="zh-CN" altLang="en-US" sz="5400" b="1" i="0" u="none" strike="noStrike" kern="1200" cap="none" spc="400" normalizeH="0" baseline="0" noProof="1">
                <a:gradFill flip="none" rotWithShape="1">
                  <a:gsLst>
                    <a:gs pos="0">
                      <a:schemeClr val="accent1"/>
                    </a:gs>
                    <a:gs pos="100000">
                      <a:schemeClr val="accent2"/>
                    </a:gs>
                  </a:gsLst>
                  <a:lin ang="10200000" scaled="1"/>
                </a:gradFill>
                <a:latin typeface="+中文标题" charset="0"/>
                <a:ea typeface="+mj-ea"/>
                <a:cs typeface="微软雅黑" panose="020b0503020204020204" pitchFamily="34" charset="-122"/>
              </a:defRPr>
            </a:lvl1pPr>
          </a:lstStyle>
          <a:p>
            <a:pPr lvl="0" algn="just"/>
            <a:r>
              <a:rPr>
                <a:sym typeface="+mn-ea"/>
              </a:rPr>
              <a:t>单击此处编辑标题</a:t>
            </a:r>
          </a:p>
        </p:txBody>
      </p:sp>
      <p:sp>
        <p:nvSpPr>
          <p:cNvPr id="1048920" name="副标题"/>
          <p:cNvSpPr txBox="1">
            <a:spLocks noGrp="1"/>
          </p:cNvSpPr>
          <p:nvPr>
            <p:ph type="body" idx="2" hasCustomPrompt="1"/>
            <p:custDataLst>
              <p:tags r:id="rId88"/>
            </p:custDataLst>
          </p:nvPr>
        </p:nvSpPr>
        <p:spPr>
          <a:xfrm>
            <a:off x="1287779" y="3358515"/>
            <a:ext cx="6624949" cy="430887"/>
          </a:xfrm>
          <a:prstGeom prst="rect">
            <a:avLst/>
          </a:prstGeom>
          <a:noFill/>
        </p:spPr>
        <p:txBody>
          <a:bodyPr wrap="square" lIns="91440" tIns="45720" rIns="91440" bIns="45720" rtlCol="0" anchor="t">
            <a:normAutofit/>
          </a:bodyPr>
          <a:lstStyle>
            <a:lvl1pPr marL="0" marR="0" lvl="0" algn="l" defTabSz="914400" rtl="0" eaLnBrk="1" fontAlgn="auto" latinLnBrk="0" hangingPunct="1">
              <a:lnSpc>
                <a:spcPct val="100000"/>
              </a:lnSpc>
              <a:buClrTx/>
              <a:buSzTx/>
              <a:buFontTx/>
              <a:buNone/>
              <a:defRPr kumimoji="0" lang="en-US" altLang="zh-CN" sz="1600" b="0" i="0" u="none" strike="noStrike" kern="1200" cap="none" spc="0" normalizeH="0" baseline="0" noProof="1">
                <a:solidFill>
                  <a:schemeClr val="tx1">
                    <a:lumMod val="50000"/>
                    <a:lumOff val="50000"/>
                  </a:schemeClr>
                </a:solidFill>
                <a:latin typeface="+mj-ea"/>
                <a:ea typeface="+mj-ea"/>
                <a:cs typeface="微软雅黑" panose="020b0503020204020204" pitchFamily="34" charset="-122"/>
                <a:sym typeface="+mn-ea"/>
              </a:defRPr>
            </a:lvl1pPr>
          </a:lstStyle>
          <a:p>
            <a:pPr lvl="0" algn="l">
              <a:buClrTx/>
              <a:buSzTx/>
              <a:buFontTx/>
            </a:pPr>
            <a:r>
              <a:rPr err="1">
                <a:sym typeface="+mn-ea"/>
              </a:rPr>
              <a:t>单击此处编辑母版副标题样式</a:t>
            </a:r>
          </a:p>
        </p:txBody>
      </p:sp>
      <p:sp>
        <p:nvSpPr>
          <p:cNvPr id="1048922" name="署名"/>
          <p:cNvSpPr>
            <a:spLocks noGrp="1"/>
          </p:cNvSpPr>
          <p:nvPr>
            <p:ph type="body" idx="1" hasCustomPrompt="1"/>
            <p:custDataLst>
              <p:tags r:id="rId89"/>
            </p:custDataLst>
          </p:nvPr>
        </p:nvSpPr>
        <p:spPr>
          <a:xfrm>
            <a:off x="1328420" y="4029075"/>
            <a:ext cx="2402840" cy="483235"/>
          </a:xfrm>
          <a:prstGeom prst="roundRect">
            <a:avLst>
              <a:gd name="adj" fmla="val 21300"/>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0" i="0" u="none" strike="noStrike" kern="1200" cap="none" spc="0" normalizeH="0" baseline="0" noProof="1">
                <a:solidFill>
                  <a:schemeClr val="lt1">
                    <a:lumMod val="100000"/>
                  </a:schemeClr>
                </a:solidFill>
                <a:latin typeface="+mn-lt"/>
                <a:ea typeface="+mn-ea"/>
                <a:cs typeface="微软雅黑" panose="020b0503020204020204" pitchFamily="34" charset="-122"/>
                <a:sym typeface="+mn-ea"/>
              </a:defRPr>
            </a:lvl1pPr>
          </a:lstStyle>
          <a:p>
            <a:pPr lvl="0" algn="ctr">
              <a:buClrTx/>
              <a:buSzTx/>
              <a:buFontTx/>
            </a:pPr>
            <a:r>
              <a:rPr>
                <a:sym typeface="+mn-ea"/>
              </a:rPr>
              <a:t>单击此处编辑文本</a:t>
            </a:r>
          </a:p>
        </p:txBody>
      </p:sp>
      <p:sp>
        <p:nvSpPr>
          <p:cNvPr id="1048924" name="日期占位符 3"/>
          <p:cNvSpPr>
            <a:spLocks noGrp="1"/>
          </p:cNvSpPr>
          <p:nvPr>
            <p:ph type="dt" sz="half" idx="10"/>
            <p:custDataLst>
              <p:tags r:id="rId90"/>
            </p:custDataLst>
          </p:nvPr>
        </p:nvSpPr>
        <p:spPr>
          <a:xfrm>
            <a:off x="612000" y="6314400"/>
            <a:ext cx="2700000" cy="316800"/>
          </a:xfrm>
        </p:spPr>
        <p:txBody>
          <a:bodyPr>
            <a:normAutofit/>
          </a:bodyPr>
          <a:lstStyle/>
          <a:p>
            <a:fld id="{760FBDFE-C587-4B4C-A407-44438C67B59E}" type="datetimeFigureOut">
              <a:rPr lang="zh-CN" altLang="en-US" smtClean="0"/>
              <a:t>2023/12/16</a:t>
            </a:fld>
            <a:endParaRPr lang="zh-CN" altLang="en-US"/>
          </a:p>
        </p:txBody>
      </p:sp>
      <p:sp>
        <p:nvSpPr>
          <p:cNvPr id="1048926" name="页脚占位符 4"/>
          <p:cNvSpPr>
            <a:spLocks noGrp="1"/>
          </p:cNvSpPr>
          <p:nvPr>
            <p:ph type="ftr" sz="quarter" idx="11"/>
            <p:custDataLst>
              <p:tags r:id="rId91"/>
            </p:custDataLst>
          </p:nvPr>
        </p:nvSpPr>
        <p:spPr>
          <a:xfrm>
            <a:off x="4116000" y="6314400"/>
            <a:ext cx="3960000" cy="316800"/>
          </a:xfrm>
        </p:spPr>
        <p:txBody>
          <a:bodyPr>
            <a:normAutofit/>
          </a:bodyPr>
          <a:lstStyle/>
          <a:p>
            <a:endParaRPr lang="zh-CN" altLang="en-US"/>
          </a:p>
        </p:txBody>
      </p:sp>
      <p:sp>
        <p:nvSpPr>
          <p:cNvPr id="1048928" name="灯片编号占位符 5"/>
          <p:cNvSpPr>
            <a:spLocks noGrp="1"/>
          </p:cNvSpPr>
          <p:nvPr>
            <p:ph type="sldNum" sz="quarter" idx="12"/>
            <p:custDataLst>
              <p:tags r:id="rId92"/>
            </p:custDataLst>
          </p:nvPr>
        </p:nvSpPr>
        <p:spPr>
          <a:xfrm>
            <a:off x="8877600" y="6314400"/>
            <a:ext cx="2700000" cy="316800"/>
          </a:xfrm>
        </p:spPr>
        <p:txBody>
          <a:bodyPr>
            <a:normAutofit/>
          </a:bodyPr>
          <a:lstStyle/>
          <a:p>
            <a:fld id="{49AE70B2-8BF9-45C0-BB95-33D1B9D3A854}"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sp>
        <p:nvSpPr>
          <p:cNvPr id="1048930" name="任意多边形: 形状 1"/>
          <p:cNvSpPr/>
          <p:nvPr userDrawn="1">
            <p:custDataLst>
              <p:tags r:id="rId1"/>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932" name="任意多边形: 形状 2"/>
          <p:cNvSpPr/>
          <p:nvPr userDrawn="1">
            <p:custDataLst>
              <p:tags r:id="rId2"/>
            </p:custDataLst>
          </p:nvPr>
        </p:nvSpPr>
        <p:spPr>
          <a:xfrm>
            <a:off x="10060565" y="5319648"/>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934" name="正文"/>
          <p:cNvSpPr txBox="1">
            <a:spLocks noGrp="1"/>
          </p:cNvSpPr>
          <p:nvPr>
            <p:ph idx="45"/>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p>
          <a:p>
            <a:pPr lvl="1" algn="l">
              <a:buClrTx/>
              <a:buSzTx/>
            </a:pPr>
            <a:r>
              <a:rPr>
                <a:sym typeface="+mn-ea"/>
              </a:rPr>
              <a:t>第二级</a:t>
            </a:r>
          </a:p>
          <a:p>
            <a:pPr lvl="2" algn="l">
              <a:buClrTx/>
              <a:buSzTx/>
            </a:pPr>
            <a:r>
              <a:rPr>
                <a:sym typeface="+mn-ea"/>
              </a:rPr>
              <a:t>第三级</a:t>
            </a:r>
          </a:p>
          <a:p>
            <a:pPr lvl="3" algn="l">
              <a:buClrTx/>
              <a:buSzTx/>
            </a:pPr>
            <a:r>
              <a:rPr>
                <a:sym typeface="+mn-ea"/>
              </a:rPr>
              <a:t>第四级</a:t>
            </a:r>
          </a:p>
          <a:p>
            <a:pPr lvl="4" algn="l">
              <a:buClrTx/>
              <a:buSzTx/>
            </a:pPr>
            <a:r>
              <a:rPr>
                <a:sym typeface="+mn-ea"/>
              </a:rPr>
              <a:t>第五级</a:t>
            </a:r>
          </a:p>
        </p:txBody>
      </p:sp>
      <p:sp>
        <p:nvSpPr>
          <p:cNvPr id="1048936" name="标题"/>
          <p:cNvSpPr txBox="1">
            <a:spLocks noGrp="1"/>
          </p:cNvSpPr>
          <p:nvPr>
            <p:ph type="title" idx="44"/>
            <p:custDataLst>
              <p:tags r:id="rId4"/>
            </p:custDataLst>
          </p:nvPr>
        </p:nvSpPr>
        <p:spPr>
          <a:xfrm>
            <a:off x="608400" y="459860"/>
            <a:ext cx="10969200" cy="646331"/>
          </a:xfrm>
          <a:prstGeom prst="rect">
            <a:avLst/>
          </a:prstGeom>
          <a:noFill/>
        </p:spPr>
        <p:txBody>
          <a:bodyPr vert="horz" wrap="square" rtlCol="0">
            <a:sp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p>
        </p:txBody>
      </p:sp>
      <p:sp>
        <p:nvSpPr>
          <p:cNvPr id="1048938" name="椭圆 125"/>
          <p:cNvSpPr/>
          <p:nvPr>
            <p:custDataLst>
              <p:tags r:id="rId5"/>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0" name="椭圆 126"/>
          <p:cNvSpPr/>
          <p:nvPr>
            <p:custDataLst>
              <p:tags r:id="rId6"/>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2" name="椭圆 127"/>
          <p:cNvSpPr/>
          <p:nvPr>
            <p:custDataLst>
              <p:tags r:id="rId7"/>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4" name="椭圆 128"/>
          <p:cNvSpPr/>
          <p:nvPr>
            <p:custDataLst>
              <p:tags r:id="rId8"/>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6" name="椭圆 129"/>
          <p:cNvSpPr/>
          <p:nvPr>
            <p:custDataLst>
              <p:tags r:id="rId9"/>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8" name="椭圆 130"/>
          <p:cNvSpPr/>
          <p:nvPr>
            <p:custDataLst>
              <p:tags r:id="rId10"/>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0" name="椭圆 131"/>
          <p:cNvSpPr/>
          <p:nvPr>
            <p:custDataLst>
              <p:tags r:id="rId11"/>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2" name="椭圆 132"/>
          <p:cNvSpPr/>
          <p:nvPr>
            <p:custDataLst>
              <p:tags r:id="rId12"/>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4" name="椭圆 133"/>
          <p:cNvSpPr/>
          <p:nvPr>
            <p:custDataLst>
              <p:tags r:id="rId13"/>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6" name="椭圆 134"/>
          <p:cNvSpPr/>
          <p:nvPr>
            <p:custDataLst>
              <p:tags r:id="rId14"/>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8" name="椭圆 135"/>
          <p:cNvSpPr/>
          <p:nvPr>
            <p:custDataLst>
              <p:tags r:id="rId15"/>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0" name="椭圆 136"/>
          <p:cNvSpPr/>
          <p:nvPr>
            <p:custDataLst>
              <p:tags r:id="rId16"/>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2" name="椭圆 137"/>
          <p:cNvSpPr/>
          <p:nvPr>
            <p:custDataLst>
              <p:tags r:id="rId17"/>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4" name="椭圆 138"/>
          <p:cNvSpPr/>
          <p:nvPr>
            <p:custDataLst>
              <p:tags r:id="rId18"/>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6" name="椭圆 139"/>
          <p:cNvSpPr/>
          <p:nvPr>
            <p:custDataLst>
              <p:tags r:id="rId19"/>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8" name="椭圆 140"/>
          <p:cNvSpPr/>
          <p:nvPr>
            <p:custDataLst>
              <p:tags r:id="rId20"/>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0" name="椭圆 141"/>
          <p:cNvSpPr/>
          <p:nvPr>
            <p:custDataLst>
              <p:tags r:id="rId21"/>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2" name="椭圆 142"/>
          <p:cNvSpPr/>
          <p:nvPr>
            <p:custDataLst>
              <p:tags r:id="rId22"/>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4" name="椭圆 143"/>
          <p:cNvSpPr/>
          <p:nvPr>
            <p:custDataLst>
              <p:tags r:id="rId23"/>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6" name="椭圆 144"/>
          <p:cNvSpPr/>
          <p:nvPr>
            <p:custDataLst>
              <p:tags r:id="rId24"/>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8" name="椭圆 145"/>
          <p:cNvSpPr/>
          <p:nvPr>
            <p:custDataLst>
              <p:tags r:id="rId25"/>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0" name="椭圆 146"/>
          <p:cNvSpPr/>
          <p:nvPr>
            <p:custDataLst>
              <p:tags r:id="rId26"/>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2" name="椭圆 147"/>
          <p:cNvSpPr/>
          <p:nvPr>
            <p:custDataLst>
              <p:tags r:id="rId27"/>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4" name="椭圆 148"/>
          <p:cNvSpPr/>
          <p:nvPr>
            <p:custDataLst>
              <p:tags r:id="rId28"/>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6" name="椭圆 149"/>
          <p:cNvSpPr/>
          <p:nvPr>
            <p:custDataLst>
              <p:tags r:id="rId29"/>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8" name="椭圆 150"/>
          <p:cNvSpPr/>
          <p:nvPr>
            <p:custDataLst>
              <p:tags r:id="rId30"/>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0" name="椭圆 151"/>
          <p:cNvSpPr/>
          <p:nvPr>
            <p:custDataLst>
              <p:tags r:id="rId31"/>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2" name="椭圆 152"/>
          <p:cNvSpPr/>
          <p:nvPr>
            <p:custDataLst>
              <p:tags r:id="rId32"/>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4" name="椭圆 153"/>
          <p:cNvSpPr/>
          <p:nvPr>
            <p:custDataLst>
              <p:tags r:id="rId33"/>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6" name="椭圆 154"/>
          <p:cNvSpPr/>
          <p:nvPr>
            <p:custDataLst>
              <p:tags r:id="rId34"/>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8" name="椭圆 191"/>
          <p:cNvSpPr/>
          <p:nvPr>
            <p:custDataLst>
              <p:tags r:id="rId35"/>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0" name="椭圆 192"/>
          <p:cNvSpPr/>
          <p:nvPr>
            <p:custDataLst>
              <p:tags r:id="rId36"/>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2" name="椭圆 194"/>
          <p:cNvSpPr/>
          <p:nvPr>
            <p:custDataLst>
              <p:tags r:id="rId37"/>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4" name="椭圆 195"/>
          <p:cNvSpPr/>
          <p:nvPr>
            <p:custDataLst>
              <p:tags r:id="rId38"/>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6" name="椭圆 196"/>
          <p:cNvSpPr/>
          <p:nvPr>
            <p:custDataLst>
              <p:tags r:id="rId39"/>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8" name="椭圆 197"/>
          <p:cNvSpPr/>
          <p:nvPr>
            <p:custDataLst>
              <p:tags r:id="rId40"/>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0" name="椭圆 198"/>
          <p:cNvSpPr/>
          <p:nvPr>
            <p:custDataLst>
              <p:tags r:id="rId41"/>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2" name="椭圆 199"/>
          <p:cNvSpPr/>
          <p:nvPr>
            <p:custDataLst>
              <p:tags r:id="rId42"/>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4" name="椭圆 200"/>
          <p:cNvSpPr/>
          <p:nvPr>
            <p:custDataLst>
              <p:tags r:id="rId43"/>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6" name="椭圆 201"/>
          <p:cNvSpPr/>
          <p:nvPr>
            <p:custDataLst>
              <p:tags r:id="rId44"/>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8" name="日期占位符 3"/>
          <p:cNvSpPr>
            <a:spLocks noGrp="1"/>
          </p:cNvSpPr>
          <p:nvPr>
            <p:ph type="dt" sz="half" idx="10"/>
            <p:custDataLst>
              <p:tags r:id="rId45"/>
            </p:custDataLst>
          </p:nvPr>
        </p:nvSpPr>
        <p:spPr>
          <a:xfrm>
            <a:off x="612000" y="6314400"/>
            <a:ext cx="2700000" cy="316800"/>
          </a:xfrm>
        </p:spPr>
        <p:txBody>
          <a:bodyPr/>
          <a:lstStyle/>
          <a:p>
            <a:fld id="{760FBDFE-C587-4B4C-A407-44438C67B59E}" type="datetimeFigureOut">
              <a:rPr lang="zh-CN" altLang="en-US" smtClean="0"/>
              <a:t>2023/12/16</a:t>
            </a:fld>
            <a:endParaRPr lang="zh-CN" altLang="en-US"/>
          </a:p>
        </p:txBody>
      </p:sp>
      <p:sp>
        <p:nvSpPr>
          <p:cNvPr id="1049020" name="页脚占位符 4"/>
          <p:cNvSpPr>
            <a:spLocks noGrp="1"/>
          </p:cNvSpPr>
          <p:nvPr>
            <p:ph type="ftr" sz="quarter" idx="11"/>
            <p:custDataLst>
              <p:tags r:id="rId46"/>
            </p:custDataLst>
          </p:nvPr>
        </p:nvSpPr>
        <p:spPr>
          <a:xfrm>
            <a:off x="4116000" y="6314400"/>
            <a:ext cx="3960000" cy="316800"/>
          </a:xfrm>
        </p:spPr>
        <p:txBody>
          <a:bodyPr/>
          <a:lstStyle/>
          <a:p>
            <a:endParaRPr lang="zh-CN" altLang="en-US"/>
          </a:p>
        </p:txBody>
      </p:sp>
      <p:sp>
        <p:nvSpPr>
          <p:cNvPr id="1049022" name="灯片编号占位符 5"/>
          <p:cNvSpPr>
            <a:spLocks noGrp="1"/>
          </p:cNvSpPr>
          <p:nvPr>
            <p:ph type="sldNum" sz="quarter" idx="12"/>
            <p:custDataLst>
              <p:tags r:id="rId47"/>
            </p:custDataLst>
          </p:nvPr>
        </p:nvSpPr>
        <p:spPr>
          <a:xfrm>
            <a:off x="8877600" y="6314400"/>
            <a:ext cx="2700000" cy="316800"/>
          </a:xfrm>
        </p:spPr>
        <p:txBody>
          <a:bodyPr/>
          <a:lstStyle/>
          <a:p>
            <a:fld id="{49AE70B2-8BF9-45C0-BB95-33D1B9D3A854}"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sp>
        <p:nvSpPr>
          <p:cNvPr id="1049024" name="任意多边形: 形状 6"/>
          <p:cNvSpPr/>
          <p:nvPr>
            <p:custDataLst>
              <p:tags r:id="rId1"/>
            </p:custDataLst>
          </p:nvPr>
        </p:nvSpPr>
        <p:spPr>
          <a:xfrm>
            <a:off x="0" y="0"/>
            <a:ext cx="6992472" cy="6858000"/>
          </a:xfrm>
          <a:custGeom>
            <a:gdLst>
              <a:gd name="connsiteX0" fmla="*/ 0 w 6992472"/>
              <a:gd name="connsiteY0" fmla="*/ 0 h 6858000"/>
              <a:gd name="connsiteX1" fmla="*/ 5880084 w 6992472"/>
              <a:gd name="connsiteY1" fmla="*/ 0 h 6858000"/>
              <a:gd name="connsiteX2" fmla="*/ 5881147 w 6992472"/>
              <a:gd name="connsiteY2" fmla="*/ 1353 h 6858000"/>
              <a:gd name="connsiteX3" fmla="*/ 6992472 w 6992472"/>
              <a:gd name="connsiteY3" fmla="*/ 3348318 h 6858000"/>
              <a:gd name="connsiteX4" fmla="*/ 5881147 w 6992472"/>
              <a:gd name="connsiteY4" fmla="*/ 6695284 h 6858000"/>
              <a:gd name="connsiteX5" fmla="*/ 5753277 w 6992472"/>
              <a:gd name="connsiteY5" fmla="*/ 6858000 h 6858000"/>
              <a:gd name="connsiteX6" fmla="*/ 0 w 6992472"/>
              <a:gd name="connsiteY6" fmla="*/ 6858000 h 6858000"/>
              <a:gd name="connsiteX7" fmla="*/ 0 w 6992472"/>
              <a:gd name="connsiteY7" fmla="*/ 5021401 h 6858000"/>
              <a:gd name="connsiteX8" fmla="*/ 11047 w 6992472"/>
              <a:gd name="connsiteY8" fmla="*/ 5031441 h 6858000"/>
              <a:gd name="connsiteX9" fmla="*/ 1398494 w 6992472"/>
              <a:gd name="connsiteY9" fmla="*/ 5529521 h 6858000"/>
              <a:gd name="connsiteX10" fmla="*/ 3579697 w 6992472"/>
              <a:gd name="connsiteY10" fmla="*/ 3348318 h 6858000"/>
              <a:gd name="connsiteX11" fmla="*/ 1398494 w 6992472"/>
              <a:gd name="connsiteY11" fmla="*/ 1167115 h 6858000"/>
              <a:gd name="connsiteX12" fmla="*/ 11047 w 6992472"/>
              <a:gd name="connsiteY12" fmla="*/ 1665196 h 6858000"/>
              <a:gd name="connsiteX13" fmla="*/ 0 w 6992472"/>
              <a:gd name="connsiteY13" fmla="*/ 1675236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992471" h="6858000">
                <a:moveTo>
                  <a:pt x="0" y="0"/>
                </a:moveTo>
                <a:lnTo>
                  <a:pt x="5880084" y="0"/>
                </a:lnTo>
                <a:lnTo>
                  <a:pt x="5881147" y="1353"/>
                </a:lnTo>
                <a:cubicBezTo>
                  <a:pt x="6579131" y="934667"/>
                  <a:pt x="6992472" y="2093222"/>
                  <a:pt x="6992472" y="3348318"/>
                </a:cubicBezTo>
                <a:cubicBezTo>
                  <a:pt x="6992472" y="4603415"/>
                  <a:pt x="6579131" y="5761970"/>
                  <a:pt x="5881147" y="6695284"/>
                </a:cubicBezTo>
                <a:lnTo>
                  <a:pt x="5753277" y="6858000"/>
                </a:lnTo>
                <a:lnTo>
                  <a:pt x="0" y="6858000"/>
                </a:lnTo>
                <a:lnTo>
                  <a:pt x="0" y="5021401"/>
                </a:lnTo>
                <a:lnTo>
                  <a:pt x="11047" y="5031441"/>
                </a:lnTo>
                <a:cubicBezTo>
                  <a:pt x="388087" y="5342602"/>
                  <a:pt x="871462" y="5529521"/>
                  <a:pt x="1398494" y="5529521"/>
                </a:cubicBezTo>
                <a:cubicBezTo>
                  <a:pt x="2603139" y="5529521"/>
                  <a:pt x="3579697" y="4552963"/>
                  <a:pt x="3579697" y="3348318"/>
                </a:cubicBezTo>
                <a:cubicBezTo>
                  <a:pt x="3579697" y="2143673"/>
                  <a:pt x="2603139" y="1167115"/>
                  <a:pt x="1398494" y="1167115"/>
                </a:cubicBezTo>
                <a:cubicBezTo>
                  <a:pt x="871462" y="1167115"/>
                  <a:pt x="388087" y="1354035"/>
                  <a:pt x="11047" y="1665196"/>
                </a:cubicBezTo>
                <a:lnTo>
                  <a:pt x="0" y="1675236"/>
                </a:lnTo>
                <a:close/>
              </a:path>
            </a:pathLst>
          </a:custGeom>
          <a:gradFill flip="none" rotWithShape="1">
            <a:gsLst>
              <a:gs pos="0">
                <a:schemeClr val="accent2">
                  <a:lumMod val="20000"/>
                  <a:lumOff val="80000"/>
                </a:schemeClr>
              </a:gs>
              <a:gs pos="100000">
                <a:schemeClr val="accent2"/>
              </a:gs>
            </a:gsLst>
            <a:lin ang="27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pic>
        <p:nvPicPr>
          <p:cNvPr id="2097155" name="图片 251" descr="亮着灯的房子  低可信度描述已自动生成"/>
          <p:cNvPicPr>
            <a:picLocks noChangeAspect="1"/>
          </p:cNvPicPr>
          <p:nvPr>
            <p:custDataLst>
              <p:tags r:id="rId3"/>
            </p:custDataLst>
          </p:nvPr>
        </p:nvPicPr>
        <p:blipFill>
          <a:blip r:embed="rId2"/>
          <a:srcRect l="21781" b="26370"/>
          <a:stretch>
            <a:fillRect/>
          </a:stretch>
        </p:blipFill>
        <p:spPr>
          <a:xfrm>
            <a:off x="0" y="2239832"/>
            <a:ext cx="6132513" cy="4618168"/>
          </a:xfrm>
          <a:custGeom>
            <a:gdLst>
              <a:gd name="connsiteX0" fmla="*/ 0 w 6132513"/>
              <a:gd name="connsiteY0" fmla="*/ 0 h 4618168"/>
              <a:gd name="connsiteX1" fmla="*/ 6132513 w 6132513"/>
              <a:gd name="connsiteY1" fmla="*/ 0 h 4618168"/>
              <a:gd name="connsiteX2" fmla="*/ 6132513 w 6132513"/>
              <a:gd name="connsiteY2" fmla="*/ 4618168 h 4618168"/>
              <a:gd name="connsiteX3" fmla="*/ 0 w 6132513"/>
              <a:gd name="connsiteY3" fmla="*/ 4618168 h 4618168"/>
            </a:gdLst>
            <a:cxnLst>
              <a:cxn ang="0">
                <a:pos x="connsiteX0" y="connsiteY0"/>
              </a:cxn>
              <a:cxn ang="0">
                <a:pos x="connsiteX1" y="connsiteY1"/>
              </a:cxn>
              <a:cxn ang="0">
                <a:pos x="connsiteX2" y="connsiteY2"/>
              </a:cxn>
              <a:cxn ang="0">
                <a:pos x="connsiteX3" y="connsiteY3"/>
              </a:cxn>
            </a:cxnLst>
            <a:rect l="l" t="t" r="r" b="b"/>
            <a:pathLst>
              <a:path w="6132513" h="4618168">
                <a:moveTo>
                  <a:pt x="0" y="0"/>
                </a:moveTo>
                <a:lnTo>
                  <a:pt x="6132513" y="0"/>
                </a:lnTo>
                <a:lnTo>
                  <a:pt x="6132513" y="4618168"/>
                </a:lnTo>
                <a:lnTo>
                  <a:pt x="0" y="4618168"/>
                </a:lnTo>
                <a:close/>
              </a:path>
            </a:pathLst>
          </a:custGeom>
        </p:spPr>
      </p:pic>
      <p:sp>
        <p:nvSpPr>
          <p:cNvPr id="1049026" name="椭圆 24"/>
          <p:cNvSpPr/>
          <p:nvPr>
            <p:custDataLst>
              <p:tags r:id="rId4"/>
            </p:custDataLst>
          </p:nvPr>
        </p:nvSpPr>
        <p:spPr>
          <a:xfrm rot="5400000">
            <a:off x="3462020"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28" name="椭圆 25"/>
          <p:cNvSpPr/>
          <p:nvPr>
            <p:custDataLst>
              <p:tags r:id="rId5"/>
            </p:custDataLst>
          </p:nvPr>
        </p:nvSpPr>
        <p:spPr>
          <a:xfrm rot="5400000">
            <a:off x="3462020"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0" name="椭圆 221"/>
          <p:cNvSpPr/>
          <p:nvPr>
            <p:custDataLst>
              <p:tags r:id="rId6"/>
            </p:custDataLst>
          </p:nvPr>
        </p:nvSpPr>
        <p:spPr>
          <a:xfrm rot="5400000">
            <a:off x="3462020"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2" name="椭圆 222"/>
          <p:cNvSpPr/>
          <p:nvPr>
            <p:custDataLst>
              <p:tags r:id="rId7"/>
            </p:custDataLst>
          </p:nvPr>
        </p:nvSpPr>
        <p:spPr>
          <a:xfrm rot="5400000">
            <a:off x="3462020"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4" name="椭圆 26"/>
          <p:cNvSpPr/>
          <p:nvPr>
            <p:custDataLst>
              <p:tags r:id="rId8"/>
            </p:custDataLst>
          </p:nvPr>
        </p:nvSpPr>
        <p:spPr>
          <a:xfrm rot="5400000">
            <a:off x="3278505"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6" name="椭圆 27"/>
          <p:cNvSpPr/>
          <p:nvPr>
            <p:custDataLst>
              <p:tags r:id="rId9"/>
            </p:custDataLst>
          </p:nvPr>
        </p:nvSpPr>
        <p:spPr>
          <a:xfrm rot="5400000">
            <a:off x="3278505"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8" name="椭圆 215"/>
          <p:cNvSpPr/>
          <p:nvPr>
            <p:custDataLst>
              <p:tags r:id="rId10"/>
            </p:custDataLst>
          </p:nvPr>
        </p:nvSpPr>
        <p:spPr>
          <a:xfrm rot="5400000">
            <a:off x="3278505"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0" name="椭圆 216"/>
          <p:cNvSpPr/>
          <p:nvPr>
            <p:custDataLst>
              <p:tags r:id="rId11"/>
            </p:custDataLst>
          </p:nvPr>
        </p:nvSpPr>
        <p:spPr>
          <a:xfrm rot="5400000">
            <a:off x="3278505"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2" name="椭圆 28"/>
          <p:cNvSpPr/>
          <p:nvPr>
            <p:custDataLst>
              <p:tags r:id="rId12"/>
            </p:custDataLst>
          </p:nvPr>
        </p:nvSpPr>
        <p:spPr>
          <a:xfrm rot="5400000">
            <a:off x="3094355"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4" name="椭圆 29"/>
          <p:cNvSpPr/>
          <p:nvPr>
            <p:custDataLst>
              <p:tags r:id="rId13"/>
            </p:custDataLst>
          </p:nvPr>
        </p:nvSpPr>
        <p:spPr>
          <a:xfrm rot="5400000">
            <a:off x="3094355"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6" name="椭圆 209"/>
          <p:cNvSpPr/>
          <p:nvPr>
            <p:custDataLst>
              <p:tags r:id="rId14"/>
            </p:custDataLst>
          </p:nvPr>
        </p:nvSpPr>
        <p:spPr>
          <a:xfrm rot="5400000">
            <a:off x="3094355"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8" name="椭圆 210"/>
          <p:cNvSpPr/>
          <p:nvPr>
            <p:custDataLst>
              <p:tags r:id="rId15"/>
            </p:custDataLst>
          </p:nvPr>
        </p:nvSpPr>
        <p:spPr>
          <a:xfrm rot="5400000">
            <a:off x="3094355"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0" name="椭圆 32"/>
          <p:cNvSpPr/>
          <p:nvPr>
            <p:custDataLst>
              <p:tags r:id="rId16"/>
            </p:custDataLst>
          </p:nvPr>
        </p:nvSpPr>
        <p:spPr>
          <a:xfrm rot="5400000">
            <a:off x="2910840"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2" name="椭圆 33"/>
          <p:cNvSpPr/>
          <p:nvPr>
            <p:custDataLst>
              <p:tags r:id="rId17"/>
            </p:custDataLst>
          </p:nvPr>
        </p:nvSpPr>
        <p:spPr>
          <a:xfrm rot="5400000">
            <a:off x="2910840"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4" name="椭圆 203"/>
          <p:cNvSpPr/>
          <p:nvPr>
            <p:custDataLst>
              <p:tags r:id="rId18"/>
            </p:custDataLst>
          </p:nvPr>
        </p:nvSpPr>
        <p:spPr>
          <a:xfrm rot="5400000">
            <a:off x="2910840"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6" name="椭圆 204"/>
          <p:cNvSpPr/>
          <p:nvPr>
            <p:custDataLst>
              <p:tags r:id="rId19"/>
            </p:custDataLst>
          </p:nvPr>
        </p:nvSpPr>
        <p:spPr>
          <a:xfrm rot="5400000">
            <a:off x="2910840"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8" name="椭圆 39"/>
          <p:cNvSpPr/>
          <p:nvPr>
            <p:custDataLst>
              <p:tags r:id="rId20"/>
            </p:custDataLst>
          </p:nvPr>
        </p:nvSpPr>
        <p:spPr>
          <a:xfrm rot="5400000">
            <a:off x="2727325"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0" name="椭圆 40"/>
          <p:cNvSpPr/>
          <p:nvPr>
            <p:custDataLst>
              <p:tags r:id="rId21"/>
            </p:custDataLst>
          </p:nvPr>
        </p:nvSpPr>
        <p:spPr>
          <a:xfrm rot="5400000">
            <a:off x="2727325"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2" name="椭圆 197"/>
          <p:cNvSpPr/>
          <p:nvPr>
            <p:custDataLst>
              <p:tags r:id="rId22"/>
            </p:custDataLst>
          </p:nvPr>
        </p:nvSpPr>
        <p:spPr>
          <a:xfrm rot="5400000">
            <a:off x="2727325"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4" name="椭圆 198"/>
          <p:cNvSpPr/>
          <p:nvPr>
            <p:custDataLst>
              <p:tags r:id="rId23"/>
            </p:custDataLst>
          </p:nvPr>
        </p:nvSpPr>
        <p:spPr>
          <a:xfrm rot="5400000">
            <a:off x="2727325"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6" name="椭圆 184"/>
          <p:cNvSpPr/>
          <p:nvPr>
            <p:custDataLst>
              <p:tags r:id="rId24"/>
            </p:custDataLst>
          </p:nvPr>
        </p:nvSpPr>
        <p:spPr>
          <a:xfrm rot="5400000">
            <a:off x="4371975"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8" name="椭圆 185"/>
          <p:cNvSpPr/>
          <p:nvPr>
            <p:custDataLst>
              <p:tags r:id="rId25"/>
            </p:custDataLst>
          </p:nvPr>
        </p:nvSpPr>
        <p:spPr>
          <a:xfrm rot="5400000">
            <a:off x="4371975"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0" name="椭圆 186"/>
          <p:cNvSpPr/>
          <p:nvPr>
            <p:custDataLst>
              <p:tags r:id="rId26"/>
            </p:custDataLst>
          </p:nvPr>
        </p:nvSpPr>
        <p:spPr>
          <a:xfrm rot="5400000">
            <a:off x="4371975"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2" name="椭圆 187"/>
          <p:cNvSpPr/>
          <p:nvPr>
            <p:custDataLst>
              <p:tags r:id="rId27"/>
            </p:custDataLst>
          </p:nvPr>
        </p:nvSpPr>
        <p:spPr>
          <a:xfrm rot="5400000">
            <a:off x="4371975"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4" name="椭圆 178"/>
          <p:cNvSpPr/>
          <p:nvPr>
            <p:custDataLst>
              <p:tags r:id="rId28"/>
            </p:custDataLst>
          </p:nvPr>
        </p:nvSpPr>
        <p:spPr>
          <a:xfrm rot="5400000">
            <a:off x="4188460"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6" name="椭圆 179"/>
          <p:cNvSpPr/>
          <p:nvPr>
            <p:custDataLst>
              <p:tags r:id="rId29"/>
            </p:custDataLst>
          </p:nvPr>
        </p:nvSpPr>
        <p:spPr>
          <a:xfrm rot="5400000">
            <a:off x="4188460"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8" name="椭圆 180"/>
          <p:cNvSpPr/>
          <p:nvPr>
            <p:custDataLst>
              <p:tags r:id="rId30"/>
            </p:custDataLst>
          </p:nvPr>
        </p:nvSpPr>
        <p:spPr>
          <a:xfrm rot="5400000">
            <a:off x="4188460"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0" name="椭圆 181"/>
          <p:cNvSpPr/>
          <p:nvPr>
            <p:custDataLst>
              <p:tags r:id="rId31"/>
            </p:custDataLst>
          </p:nvPr>
        </p:nvSpPr>
        <p:spPr>
          <a:xfrm rot="5400000">
            <a:off x="4188460"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2" name="椭圆 172"/>
          <p:cNvSpPr/>
          <p:nvPr>
            <p:custDataLst>
              <p:tags r:id="rId32"/>
            </p:custDataLst>
          </p:nvPr>
        </p:nvSpPr>
        <p:spPr>
          <a:xfrm rot="5400000">
            <a:off x="4004310"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4" name="椭圆 173"/>
          <p:cNvSpPr/>
          <p:nvPr>
            <p:custDataLst>
              <p:tags r:id="rId33"/>
            </p:custDataLst>
          </p:nvPr>
        </p:nvSpPr>
        <p:spPr>
          <a:xfrm rot="5400000">
            <a:off x="4004310"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6" name="椭圆 174"/>
          <p:cNvSpPr/>
          <p:nvPr>
            <p:custDataLst>
              <p:tags r:id="rId34"/>
            </p:custDataLst>
          </p:nvPr>
        </p:nvSpPr>
        <p:spPr>
          <a:xfrm rot="5400000">
            <a:off x="4004310"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8" name="椭圆 175"/>
          <p:cNvSpPr/>
          <p:nvPr>
            <p:custDataLst>
              <p:tags r:id="rId35"/>
            </p:custDataLst>
          </p:nvPr>
        </p:nvSpPr>
        <p:spPr>
          <a:xfrm rot="5400000">
            <a:off x="4004310"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0" name="椭圆 166"/>
          <p:cNvSpPr/>
          <p:nvPr>
            <p:custDataLst>
              <p:tags r:id="rId36"/>
            </p:custDataLst>
          </p:nvPr>
        </p:nvSpPr>
        <p:spPr>
          <a:xfrm rot="5400000">
            <a:off x="3820795"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2" name="椭圆 167"/>
          <p:cNvSpPr/>
          <p:nvPr>
            <p:custDataLst>
              <p:tags r:id="rId37"/>
            </p:custDataLst>
          </p:nvPr>
        </p:nvSpPr>
        <p:spPr>
          <a:xfrm rot="5400000">
            <a:off x="3820795"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4" name="椭圆 168"/>
          <p:cNvSpPr/>
          <p:nvPr>
            <p:custDataLst>
              <p:tags r:id="rId38"/>
            </p:custDataLst>
          </p:nvPr>
        </p:nvSpPr>
        <p:spPr>
          <a:xfrm rot="5400000">
            <a:off x="3820795"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6" name="椭圆 169"/>
          <p:cNvSpPr/>
          <p:nvPr>
            <p:custDataLst>
              <p:tags r:id="rId39"/>
            </p:custDataLst>
          </p:nvPr>
        </p:nvSpPr>
        <p:spPr>
          <a:xfrm rot="5400000">
            <a:off x="3820795"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8" name="椭圆 160"/>
          <p:cNvSpPr/>
          <p:nvPr>
            <p:custDataLst>
              <p:tags r:id="rId40"/>
            </p:custDataLst>
          </p:nvPr>
        </p:nvSpPr>
        <p:spPr>
          <a:xfrm rot="5400000">
            <a:off x="3636645"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00" name="椭圆 161"/>
          <p:cNvSpPr/>
          <p:nvPr>
            <p:custDataLst>
              <p:tags r:id="rId41"/>
            </p:custDataLst>
          </p:nvPr>
        </p:nvSpPr>
        <p:spPr>
          <a:xfrm rot="5400000">
            <a:off x="3636645"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02" name="椭圆 162"/>
          <p:cNvSpPr/>
          <p:nvPr>
            <p:custDataLst>
              <p:tags r:id="rId42"/>
            </p:custDataLst>
          </p:nvPr>
        </p:nvSpPr>
        <p:spPr>
          <a:xfrm rot="5400000">
            <a:off x="3636645"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04" name="椭圆 163"/>
          <p:cNvSpPr/>
          <p:nvPr>
            <p:custDataLst>
              <p:tags r:id="rId43"/>
            </p:custDataLst>
          </p:nvPr>
        </p:nvSpPr>
        <p:spPr>
          <a:xfrm rot="5400000">
            <a:off x="3636645"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06" name="副标题"/>
          <p:cNvSpPr txBox="1">
            <a:spLocks noGrp="1"/>
          </p:cNvSpPr>
          <p:nvPr>
            <p:ph type="body" idx="2" hasCustomPrompt="1"/>
            <p:custDataLst>
              <p:tags r:id="rId44"/>
            </p:custDataLst>
          </p:nvPr>
        </p:nvSpPr>
        <p:spPr>
          <a:xfrm>
            <a:off x="0" y="2767965"/>
            <a:ext cx="4707890" cy="1743075"/>
          </a:xfrm>
          <a:prstGeom prst="rect">
            <a:avLst/>
          </a:prstGeom>
          <a:noFill/>
        </p:spPr>
        <p:txBody>
          <a:bodyPr wrap="square" lIns="91440" tIns="45720" rIns="91440" bIns="45720" rtlCol="0" anchor="t">
            <a:normAutofit/>
          </a:bodyPr>
          <a:lstStyle>
            <a:lvl1pPr marL="0" marR="0" algn="r" defTabSz="914400" rtl="0" eaLnBrk="1" fontAlgn="auto" latinLnBrk="0" hangingPunct="1">
              <a:lnSpc>
                <a:spcPct val="100000"/>
              </a:lnSpc>
              <a:buClrTx/>
              <a:buSzTx/>
              <a:buFontTx/>
              <a:buNone/>
              <a:defRPr kumimoji="0" lang="en-US" altLang="zh-CN" sz="5400" b="0" i="0" u="none" strike="noStrike" kern="1200" cap="none" spc="0" normalizeH="0" baseline="0" noProof="1">
                <a:gradFill>
                  <a:gsLst>
                    <a:gs pos="30000">
                      <a:schemeClr val="accent2"/>
                    </a:gs>
                    <a:gs pos="74000">
                      <a:schemeClr val="accent2">
                        <a:alpha val="91000"/>
                        <a:lumMod val="97000"/>
                        <a:lumOff val="3000"/>
                      </a:schemeClr>
                    </a:gs>
                    <a:gs pos="99000">
                      <a:schemeClr val="accent2">
                        <a:alpha val="78000"/>
                        <a:lumMod val="91000"/>
                        <a:lumOff val="9000"/>
                      </a:schemeClr>
                    </a:gs>
                  </a:gsLst>
                  <a:lin ang="8100000" scaled="0"/>
                </a:gradFill>
                <a:latin typeface="+mj-lt"/>
                <a:ea typeface="+mn-ea"/>
                <a:cs typeface="微软雅黑" panose="020b0503020204020204" pitchFamily="34" charset="-122"/>
                <a:sym typeface="+mn-ea"/>
              </a:defRPr>
            </a:lvl1pPr>
          </a:lstStyle>
          <a:p>
            <a:pPr lvl="0" algn="r">
              <a:lnSpc>
                <a:spcPct val="100000"/>
              </a:lnSpc>
            </a:pPr>
            <a:r>
              <a:rPr err="1">
                <a:sym typeface="+mn-ea"/>
              </a:rPr>
              <a:t>编辑副标题</a:t>
            </a:r>
          </a:p>
        </p:txBody>
      </p:sp>
      <p:sp>
        <p:nvSpPr>
          <p:cNvPr id="1049108" name="标题"/>
          <p:cNvSpPr txBox="1">
            <a:spLocks noGrp="1"/>
          </p:cNvSpPr>
          <p:nvPr>
            <p:ph type="title" idx="1" hasCustomPrompt="1"/>
            <p:custDataLst>
              <p:tags r:id="rId45"/>
            </p:custDataLst>
          </p:nvPr>
        </p:nvSpPr>
        <p:spPr>
          <a:xfrm>
            <a:off x="581025" y="1445895"/>
            <a:ext cx="4126865" cy="1384935"/>
          </a:xfrm>
          <a:prstGeom prst="rect">
            <a:avLst/>
          </a:prstGeom>
          <a:noFill/>
        </p:spPr>
        <p:txBody>
          <a:bodyPr vert="horz" wrap="none" lIns="91440" tIns="45720" rIns="91440" bIns="45720" rtlCol="0" anchor="t">
            <a:normAutofit/>
          </a:bodyPr>
          <a:lstStyle>
            <a:defPPr>
              <a:defRPr lang="zh-CN"/>
            </a:defPPr>
            <a:lvl1pPr marL="0" marR="0" lvl="0" algn="r" defTabSz="914400" rtl="0" eaLnBrk="1" fontAlgn="auto" latinLnBrk="0" hangingPunct="1">
              <a:lnSpc>
                <a:spcPct val="100000"/>
              </a:lnSpc>
              <a:buClrTx/>
              <a:buSzTx/>
              <a:buFontTx/>
              <a:buNone/>
              <a:defRPr kumimoji="0" lang="zh-CN" altLang="en-US" sz="8000" b="1" i="0" u="none" strike="noStrike" kern="1200" cap="none" spc="0" normalizeH="0" baseline="0" noProof="1">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r">
              <a:buClrTx/>
              <a:buSzTx/>
              <a:buFontTx/>
            </a:pPr>
            <a:r>
              <a:rPr>
                <a:sym typeface="+mn-ea"/>
              </a:rPr>
              <a:t>标题</a:t>
            </a:r>
          </a:p>
        </p:txBody>
      </p:sp>
      <p:sp>
        <p:nvSpPr>
          <p:cNvPr id="1049110" name="日期占位符 2"/>
          <p:cNvSpPr>
            <a:spLocks noGrp="1"/>
          </p:cNvSpPr>
          <p:nvPr>
            <p:ph type="dt" sz="half" idx="10"/>
            <p:custDataLst>
              <p:tags r:id="rId46"/>
            </p:custDataLst>
          </p:nvPr>
        </p:nvSpPr>
        <p:spPr>
          <a:xfrm>
            <a:off x="612000" y="6314400"/>
            <a:ext cx="2700000" cy="316800"/>
          </a:xfrm>
        </p:spPr>
        <p:txBody>
          <a:bodyPr/>
          <a:lstStyle/>
          <a:p>
            <a:fld id="{760FBDFE-C587-4B4C-A407-44438C67B59E}" type="datetimeFigureOut">
              <a:rPr lang="zh-CN" altLang="en-US" smtClean="0"/>
              <a:t>2023/12/16</a:t>
            </a:fld>
            <a:endParaRPr lang="zh-CN" altLang="en-US"/>
          </a:p>
        </p:txBody>
      </p:sp>
      <p:sp>
        <p:nvSpPr>
          <p:cNvPr id="1049112" name="页脚占位符 3"/>
          <p:cNvSpPr>
            <a:spLocks noGrp="1"/>
          </p:cNvSpPr>
          <p:nvPr>
            <p:ph type="ftr" sz="quarter" idx="11"/>
            <p:custDataLst>
              <p:tags r:id="rId47"/>
            </p:custDataLst>
          </p:nvPr>
        </p:nvSpPr>
        <p:spPr>
          <a:xfrm>
            <a:off x="4116000" y="6314400"/>
            <a:ext cx="3960000" cy="316800"/>
          </a:xfrm>
        </p:spPr>
        <p:txBody>
          <a:bodyPr/>
          <a:lstStyle/>
          <a:p>
            <a:endParaRPr lang="zh-CN" altLang="en-US"/>
          </a:p>
        </p:txBody>
      </p:sp>
      <p:sp>
        <p:nvSpPr>
          <p:cNvPr id="1049114" name="灯片编号占位符 4"/>
          <p:cNvSpPr>
            <a:spLocks noGrp="1"/>
          </p:cNvSpPr>
          <p:nvPr>
            <p:ph type="sldNum" sz="quarter" idx="12"/>
            <p:custDataLst>
              <p:tags r:id="rId48"/>
            </p:custDataLst>
          </p:nvPr>
        </p:nvSpPr>
        <p:spPr>
          <a:xfrm>
            <a:off x="8877600" y="6314400"/>
            <a:ext cx="2700000" cy="316800"/>
          </a:xfrm>
        </p:spPr>
        <p:txBody>
          <a:bodyPr/>
          <a:lstStyle/>
          <a:p>
            <a:fld id="{49AE70B2-8BF9-45C0-BB95-33D1B9D3A854}"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sp>
        <p:nvSpPr>
          <p:cNvPr id="1049116" name="矩形: 圆角 1"/>
          <p:cNvSpPr/>
          <p:nvPr>
            <p:custDataLst>
              <p:tags r:id="rId1"/>
            </p:custDataLst>
          </p:nvPr>
        </p:nvSpPr>
        <p:spPr>
          <a:xfrm>
            <a:off x="0" y="0"/>
            <a:ext cx="12192000" cy="6858000"/>
          </a:xfrm>
          <a:prstGeom prst="roundRect">
            <a:avLst>
              <a:gd name="adj" fmla="val 0"/>
            </a:avLst>
          </a:prstGeom>
          <a:gradFill flip="none" rotWithShape="1">
            <a:gsLst>
              <a:gs pos="0">
                <a:schemeClr val="accent2">
                  <a:lumMod val="20000"/>
                  <a:lumOff val="80000"/>
                </a:schemeClr>
              </a:gs>
              <a:gs pos="100000">
                <a:schemeClr val="accent2"/>
              </a:gs>
            </a:gsLst>
            <a:lin ang="27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18" name="任意多边形: 形状 258"/>
          <p:cNvSpPr/>
          <p:nvPr>
            <p:custDataLst>
              <p:tags r:id="rId2"/>
            </p:custDataLst>
          </p:nvPr>
        </p:nvSpPr>
        <p:spPr>
          <a:xfrm>
            <a:off x="0" y="0"/>
            <a:ext cx="12178550" cy="6858000"/>
          </a:xfrm>
          <a:custGeom>
            <a:gdLst>
              <a:gd name="connsiteX0" fmla="*/ 7516901 w 12178550"/>
              <a:gd name="connsiteY0" fmla="*/ 634894 h 6858000"/>
              <a:gd name="connsiteX1" fmla="*/ 4686282 w 12178550"/>
              <a:gd name="connsiteY1" fmla="*/ 3465513 h 6858000"/>
              <a:gd name="connsiteX2" fmla="*/ 7516901 w 12178550"/>
              <a:gd name="connsiteY2" fmla="*/ 6296132 h 6858000"/>
              <a:gd name="connsiteX3" fmla="*/ 10347520 w 12178550"/>
              <a:gd name="connsiteY3" fmla="*/ 3465513 h 6858000"/>
              <a:gd name="connsiteX4" fmla="*/ 7516901 w 12178550"/>
              <a:gd name="connsiteY4" fmla="*/ 634894 h 6858000"/>
              <a:gd name="connsiteX5" fmla="*/ 0 w 12178550"/>
              <a:gd name="connsiteY5" fmla="*/ 0 h 6858000"/>
              <a:gd name="connsiteX6" fmla="*/ 2152634 w 12178550"/>
              <a:gd name="connsiteY6" fmla="*/ 0 h 6858000"/>
              <a:gd name="connsiteX7" fmla="*/ 3872750 w 12178550"/>
              <a:gd name="connsiteY7" fmla="*/ 0 h 6858000"/>
              <a:gd name="connsiteX8" fmla="*/ 12178550 w 12178550"/>
              <a:gd name="connsiteY8" fmla="*/ 0 h 6858000"/>
              <a:gd name="connsiteX9" fmla="*/ 12178550 w 12178550"/>
              <a:gd name="connsiteY9" fmla="*/ 6858000 h 6858000"/>
              <a:gd name="connsiteX10" fmla="*/ 3872750 w 12178550"/>
              <a:gd name="connsiteY10" fmla="*/ 6858000 h 6858000"/>
              <a:gd name="connsiteX11" fmla="*/ 2105818 w 12178550"/>
              <a:gd name="connsiteY11" fmla="*/ 6858000 h 6858000"/>
              <a:gd name="connsiteX12" fmla="*/ 0 w 12178550"/>
              <a:gd name="connsiteY12"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78550" h="6858000">
                <a:moveTo>
                  <a:pt x="7516901" y="634894"/>
                </a:moveTo>
                <a:cubicBezTo>
                  <a:pt x="5953593" y="634894"/>
                  <a:pt x="4686282" y="1902205"/>
                  <a:pt x="4686282" y="3465513"/>
                </a:cubicBezTo>
                <a:cubicBezTo>
                  <a:pt x="4686282" y="5028821"/>
                  <a:pt x="5953593" y="6296132"/>
                  <a:pt x="7516901" y="6296132"/>
                </a:cubicBezTo>
                <a:cubicBezTo>
                  <a:pt x="9080209" y="6296132"/>
                  <a:pt x="10347520" y="5028821"/>
                  <a:pt x="10347520" y="3465513"/>
                </a:cubicBezTo>
                <a:cubicBezTo>
                  <a:pt x="10347520" y="1902205"/>
                  <a:pt x="9080209" y="634894"/>
                  <a:pt x="7516901" y="634894"/>
                </a:cubicBezTo>
                <a:close/>
                <a:moveTo>
                  <a:pt x="0" y="0"/>
                </a:moveTo>
                <a:lnTo>
                  <a:pt x="2152634" y="0"/>
                </a:lnTo>
                <a:lnTo>
                  <a:pt x="3872750" y="0"/>
                </a:lnTo>
                <a:lnTo>
                  <a:pt x="12178550" y="0"/>
                </a:lnTo>
                <a:lnTo>
                  <a:pt x="12178550" y="6858000"/>
                </a:lnTo>
                <a:lnTo>
                  <a:pt x="3872750" y="6858000"/>
                </a:lnTo>
                <a:lnTo>
                  <a:pt x="2105818" y="6858000"/>
                </a:lnTo>
                <a:lnTo>
                  <a:pt x="0" y="6858000"/>
                </a:lnTo>
                <a:close/>
              </a:path>
            </a:pathLst>
          </a:cu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pitchFamily="34" charset="-122"/>
            </a:endParaRPr>
          </a:p>
        </p:txBody>
      </p:sp>
      <p:sp>
        <p:nvSpPr>
          <p:cNvPr id="1049120" name="矩形: 圆角 10"/>
          <p:cNvSpPr/>
          <p:nvPr>
            <p:custDataLst>
              <p:tags r:id="rId3"/>
            </p:custDataLst>
          </p:nvPr>
        </p:nvSpPr>
        <p:spPr>
          <a:xfrm>
            <a:off x="739587" y="2005868"/>
            <a:ext cx="1566937" cy="484094"/>
          </a:xfrm>
          <a:prstGeom prst="roundRect">
            <a:avLst>
              <a:gd name="adj" fmla="val 32456"/>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gradFill>
                <a:gsLst>
                  <a:gs pos="0">
                    <a:schemeClr val="accent1"/>
                  </a:gs>
                  <a:gs pos="100000">
                    <a:schemeClr val="accent2"/>
                  </a:gs>
                </a:gsLst>
                <a:lin ang="10800000" scaled="1"/>
              </a:gradFill>
              <a:cs typeface="微软雅黑" panose="020b0503020204020204" pitchFamily="34" charset="-122"/>
            </a:endParaRPr>
          </a:p>
        </p:txBody>
      </p:sp>
      <p:pic>
        <p:nvPicPr>
          <p:cNvPr id="2097157" name="图片 276" descr="亮着灯的房子  低可信度描述已自动生成"/>
          <p:cNvPicPr>
            <a:picLocks noChangeAspect="1"/>
          </p:cNvPicPr>
          <p:nvPr>
            <p:custDataLst>
              <p:tags r:id="rId5"/>
            </p:custDataLst>
          </p:nvPr>
        </p:nvPicPr>
        <p:blipFill>
          <a:blip r:embed="rId4"/>
          <a:srcRect l="11828" b="24782"/>
          <a:stretch>
            <a:fillRect/>
          </a:stretch>
        </p:blipFill>
        <p:spPr>
          <a:xfrm flipH="1">
            <a:off x="3938872" y="1225475"/>
            <a:ext cx="8253129" cy="5632525"/>
          </a:xfrm>
          <a:custGeom>
            <a:gdLst>
              <a:gd name="connsiteX0" fmla="*/ 8253129 w 8253129"/>
              <a:gd name="connsiteY0" fmla="*/ 0 h 5632525"/>
              <a:gd name="connsiteX1" fmla="*/ 0 w 8253129"/>
              <a:gd name="connsiteY1" fmla="*/ 0 h 5632525"/>
              <a:gd name="connsiteX2" fmla="*/ 0 w 8253129"/>
              <a:gd name="connsiteY2" fmla="*/ 5632525 h 5632525"/>
              <a:gd name="connsiteX3" fmla="*/ 8253129 w 8253129"/>
              <a:gd name="connsiteY3" fmla="*/ 5632525 h 5632525"/>
            </a:gdLst>
            <a:cxnLst>
              <a:cxn ang="0">
                <a:pos x="connsiteX0" y="connsiteY0"/>
              </a:cxn>
              <a:cxn ang="0">
                <a:pos x="connsiteX1" y="connsiteY1"/>
              </a:cxn>
              <a:cxn ang="0">
                <a:pos x="connsiteX2" y="connsiteY2"/>
              </a:cxn>
              <a:cxn ang="0">
                <a:pos x="connsiteX3" y="connsiteY3"/>
              </a:cxn>
            </a:cxnLst>
            <a:rect l="l" t="t" r="r" b="b"/>
            <a:pathLst>
              <a:path w="8253128" h="5632525">
                <a:moveTo>
                  <a:pt x="8253129" y="0"/>
                </a:moveTo>
                <a:lnTo>
                  <a:pt x="0" y="0"/>
                </a:lnTo>
                <a:lnTo>
                  <a:pt x="0" y="5632525"/>
                </a:lnTo>
                <a:lnTo>
                  <a:pt x="8253129" y="5632525"/>
                </a:lnTo>
                <a:close/>
              </a:path>
            </a:pathLst>
          </a:custGeom>
        </p:spPr>
      </p:pic>
      <p:sp>
        <p:nvSpPr>
          <p:cNvPr id="1049122" name="椭圆 30"/>
          <p:cNvSpPr/>
          <p:nvPr>
            <p:custDataLst>
              <p:tags r:id="rId6"/>
            </p:custDataLst>
          </p:nvPr>
        </p:nvSpPr>
        <p:spPr>
          <a:xfrm>
            <a:off x="849884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24" name="椭圆 34"/>
          <p:cNvSpPr/>
          <p:nvPr>
            <p:custDataLst>
              <p:tags r:id="rId7"/>
            </p:custDataLst>
          </p:nvPr>
        </p:nvSpPr>
        <p:spPr>
          <a:xfrm>
            <a:off x="870902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26" name="椭圆 35"/>
          <p:cNvSpPr/>
          <p:nvPr>
            <p:custDataLst>
              <p:tags r:id="rId8"/>
            </p:custDataLst>
          </p:nvPr>
        </p:nvSpPr>
        <p:spPr>
          <a:xfrm>
            <a:off x="891984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28" name="椭圆 36"/>
          <p:cNvSpPr/>
          <p:nvPr>
            <p:custDataLst>
              <p:tags r:id="rId9"/>
            </p:custDataLst>
          </p:nvPr>
        </p:nvSpPr>
        <p:spPr>
          <a:xfrm>
            <a:off x="913003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0" name="椭圆 37"/>
          <p:cNvSpPr/>
          <p:nvPr>
            <p:custDataLst>
              <p:tags r:id="rId10"/>
            </p:custDataLst>
          </p:nvPr>
        </p:nvSpPr>
        <p:spPr>
          <a:xfrm>
            <a:off x="934085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2" name="椭圆 38"/>
          <p:cNvSpPr/>
          <p:nvPr>
            <p:custDataLst>
              <p:tags r:id="rId11"/>
            </p:custDataLst>
          </p:nvPr>
        </p:nvSpPr>
        <p:spPr>
          <a:xfrm>
            <a:off x="955103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4" name="椭圆 41"/>
          <p:cNvSpPr/>
          <p:nvPr>
            <p:custDataLst>
              <p:tags r:id="rId12"/>
            </p:custDataLst>
          </p:nvPr>
        </p:nvSpPr>
        <p:spPr>
          <a:xfrm>
            <a:off x="849884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6" name="椭圆 42"/>
          <p:cNvSpPr/>
          <p:nvPr>
            <p:custDataLst>
              <p:tags r:id="rId13"/>
            </p:custDataLst>
          </p:nvPr>
        </p:nvSpPr>
        <p:spPr>
          <a:xfrm>
            <a:off x="870902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8" name="椭圆 43"/>
          <p:cNvSpPr/>
          <p:nvPr>
            <p:custDataLst>
              <p:tags r:id="rId14"/>
            </p:custDataLst>
          </p:nvPr>
        </p:nvSpPr>
        <p:spPr>
          <a:xfrm>
            <a:off x="891984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0" name="椭圆 44"/>
          <p:cNvSpPr/>
          <p:nvPr>
            <p:custDataLst>
              <p:tags r:id="rId15"/>
            </p:custDataLst>
          </p:nvPr>
        </p:nvSpPr>
        <p:spPr>
          <a:xfrm>
            <a:off x="913003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2" name="椭圆 45"/>
          <p:cNvSpPr/>
          <p:nvPr>
            <p:custDataLst>
              <p:tags r:id="rId16"/>
            </p:custDataLst>
          </p:nvPr>
        </p:nvSpPr>
        <p:spPr>
          <a:xfrm>
            <a:off x="934085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4" name="椭圆 46"/>
          <p:cNvSpPr/>
          <p:nvPr>
            <p:custDataLst>
              <p:tags r:id="rId17"/>
            </p:custDataLst>
          </p:nvPr>
        </p:nvSpPr>
        <p:spPr>
          <a:xfrm>
            <a:off x="955103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6" name="椭圆 48"/>
          <p:cNvSpPr/>
          <p:nvPr>
            <p:custDataLst>
              <p:tags r:id="rId18"/>
            </p:custDataLst>
          </p:nvPr>
        </p:nvSpPr>
        <p:spPr>
          <a:xfrm>
            <a:off x="849884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8" name="椭圆 49"/>
          <p:cNvSpPr/>
          <p:nvPr>
            <p:custDataLst>
              <p:tags r:id="rId19"/>
            </p:custDataLst>
          </p:nvPr>
        </p:nvSpPr>
        <p:spPr>
          <a:xfrm>
            <a:off x="870902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0" name="椭圆 50"/>
          <p:cNvSpPr/>
          <p:nvPr>
            <p:custDataLst>
              <p:tags r:id="rId20"/>
            </p:custDataLst>
          </p:nvPr>
        </p:nvSpPr>
        <p:spPr>
          <a:xfrm>
            <a:off x="891984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2" name="椭圆 51"/>
          <p:cNvSpPr/>
          <p:nvPr>
            <p:custDataLst>
              <p:tags r:id="rId21"/>
            </p:custDataLst>
          </p:nvPr>
        </p:nvSpPr>
        <p:spPr>
          <a:xfrm>
            <a:off x="913003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4" name="椭圆 52"/>
          <p:cNvSpPr/>
          <p:nvPr>
            <p:custDataLst>
              <p:tags r:id="rId22"/>
            </p:custDataLst>
          </p:nvPr>
        </p:nvSpPr>
        <p:spPr>
          <a:xfrm>
            <a:off x="934085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6" name="椭圆 53"/>
          <p:cNvSpPr/>
          <p:nvPr>
            <p:custDataLst>
              <p:tags r:id="rId23"/>
            </p:custDataLst>
          </p:nvPr>
        </p:nvSpPr>
        <p:spPr>
          <a:xfrm>
            <a:off x="955103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8" name="椭圆 55"/>
          <p:cNvSpPr/>
          <p:nvPr>
            <p:custDataLst>
              <p:tags r:id="rId24"/>
            </p:custDataLst>
          </p:nvPr>
        </p:nvSpPr>
        <p:spPr>
          <a:xfrm>
            <a:off x="849884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0" name="椭圆 56"/>
          <p:cNvSpPr/>
          <p:nvPr>
            <p:custDataLst>
              <p:tags r:id="rId25"/>
            </p:custDataLst>
          </p:nvPr>
        </p:nvSpPr>
        <p:spPr>
          <a:xfrm>
            <a:off x="870902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2" name="椭圆 57"/>
          <p:cNvSpPr/>
          <p:nvPr>
            <p:custDataLst>
              <p:tags r:id="rId26"/>
            </p:custDataLst>
          </p:nvPr>
        </p:nvSpPr>
        <p:spPr>
          <a:xfrm>
            <a:off x="891984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4" name="椭圆 58"/>
          <p:cNvSpPr/>
          <p:nvPr>
            <p:custDataLst>
              <p:tags r:id="rId27"/>
            </p:custDataLst>
          </p:nvPr>
        </p:nvSpPr>
        <p:spPr>
          <a:xfrm>
            <a:off x="913003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6" name="椭圆 59"/>
          <p:cNvSpPr/>
          <p:nvPr>
            <p:custDataLst>
              <p:tags r:id="rId28"/>
            </p:custDataLst>
          </p:nvPr>
        </p:nvSpPr>
        <p:spPr>
          <a:xfrm>
            <a:off x="934085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8" name="椭圆 60"/>
          <p:cNvSpPr/>
          <p:nvPr>
            <p:custDataLst>
              <p:tags r:id="rId29"/>
            </p:custDataLst>
          </p:nvPr>
        </p:nvSpPr>
        <p:spPr>
          <a:xfrm>
            <a:off x="955103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0" name="椭圆 62"/>
          <p:cNvSpPr/>
          <p:nvPr>
            <p:custDataLst>
              <p:tags r:id="rId30"/>
            </p:custDataLst>
          </p:nvPr>
        </p:nvSpPr>
        <p:spPr>
          <a:xfrm>
            <a:off x="849884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2" name="椭圆 63"/>
          <p:cNvSpPr/>
          <p:nvPr>
            <p:custDataLst>
              <p:tags r:id="rId31"/>
            </p:custDataLst>
          </p:nvPr>
        </p:nvSpPr>
        <p:spPr>
          <a:xfrm>
            <a:off x="870902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4" name="椭圆 64"/>
          <p:cNvSpPr/>
          <p:nvPr>
            <p:custDataLst>
              <p:tags r:id="rId32"/>
            </p:custDataLst>
          </p:nvPr>
        </p:nvSpPr>
        <p:spPr>
          <a:xfrm>
            <a:off x="891984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6" name="椭圆 65"/>
          <p:cNvSpPr/>
          <p:nvPr>
            <p:custDataLst>
              <p:tags r:id="rId33"/>
            </p:custDataLst>
          </p:nvPr>
        </p:nvSpPr>
        <p:spPr>
          <a:xfrm>
            <a:off x="913003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8" name="椭圆 66"/>
          <p:cNvSpPr/>
          <p:nvPr>
            <p:custDataLst>
              <p:tags r:id="rId34"/>
            </p:custDataLst>
          </p:nvPr>
        </p:nvSpPr>
        <p:spPr>
          <a:xfrm>
            <a:off x="934085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0" name="椭圆 67"/>
          <p:cNvSpPr/>
          <p:nvPr>
            <p:custDataLst>
              <p:tags r:id="rId35"/>
            </p:custDataLst>
          </p:nvPr>
        </p:nvSpPr>
        <p:spPr>
          <a:xfrm>
            <a:off x="955103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2" name="椭圆 81"/>
          <p:cNvSpPr/>
          <p:nvPr>
            <p:custDataLst>
              <p:tags r:id="rId36"/>
            </p:custDataLst>
          </p:nvPr>
        </p:nvSpPr>
        <p:spPr>
          <a:xfrm>
            <a:off x="8503285"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4" name="椭圆 82"/>
          <p:cNvSpPr/>
          <p:nvPr>
            <p:custDataLst>
              <p:tags r:id="rId37"/>
            </p:custDataLst>
          </p:nvPr>
        </p:nvSpPr>
        <p:spPr>
          <a:xfrm>
            <a:off x="8713470"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6" name="椭圆 83"/>
          <p:cNvSpPr/>
          <p:nvPr>
            <p:custDataLst>
              <p:tags r:id="rId38"/>
            </p:custDataLst>
          </p:nvPr>
        </p:nvSpPr>
        <p:spPr>
          <a:xfrm>
            <a:off x="8924290"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8" name="椭圆 84"/>
          <p:cNvSpPr/>
          <p:nvPr>
            <p:custDataLst>
              <p:tags r:id="rId39"/>
            </p:custDataLst>
          </p:nvPr>
        </p:nvSpPr>
        <p:spPr>
          <a:xfrm>
            <a:off x="9134475"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0" name="椭圆 85"/>
          <p:cNvSpPr/>
          <p:nvPr>
            <p:custDataLst>
              <p:tags r:id="rId40"/>
            </p:custDataLst>
          </p:nvPr>
        </p:nvSpPr>
        <p:spPr>
          <a:xfrm>
            <a:off x="9345295"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2" name="椭圆 86"/>
          <p:cNvSpPr/>
          <p:nvPr>
            <p:custDataLst>
              <p:tags r:id="rId41"/>
            </p:custDataLst>
          </p:nvPr>
        </p:nvSpPr>
        <p:spPr>
          <a:xfrm>
            <a:off x="9555480"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4" name="椭圆 75"/>
          <p:cNvSpPr/>
          <p:nvPr>
            <p:custDataLst>
              <p:tags r:id="rId42"/>
            </p:custDataLst>
          </p:nvPr>
        </p:nvSpPr>
        <p:spPr>
          <a:xfrm>
            <a:off x="850328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6" name="椭圆 76"/>
          <p:cNvSpPr/>
          <p:nvPr>
            <p:custDataLst>
              <p:tags r:id="rId43"/>
            </p:custDataLst>
          </p:nvPr>
        </p:nvSpPr>
        <p:spPr>
          <a:xfrm>
            <a:off x="871347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8" name="椭圆 77"/>
          <p:cNvSpPr/>
          <p:nvPr>
            <p:custDataLst>
              <p:tags r:id="rId44"/>
            </p:custDataLst>
          </p:nvPr>
        </p:nvSpPr>
        <p:spPr>
          <a:xfrm>
            <a:off x="892429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0" name="椭圆 78"/>
          <p:cNvSpPr/>
          <p:nvPr>
            <p:custDataLst>
              <p:tags r:id="rId45"/>
            </p:custDataLst>
          </p:nvPr>
        </p:nvSpPr>
        <p:spPr>
          <a:xfrm>
            <a:off x="913447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2" name="椭圆 79"/>
          <p:cNvSpPr/>
          <p:nvPr>
            <p:custDataLst>
              <p:tags r:id="rId46"/>
            </p:custDataLst>
          </p:nvPr>
        </p:nvSpPr>
        <p:spPr>
          <a:xfrm>
            <a:off x="934529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4" name="椭圆 80"/>
          <p:cNvSpPr/>
          <p:nvPr>
            <p:custDataLst>
              <p:tags r:id="rId47"/>
            </p:custDataLst>
          </p:nvPr>
        </p:nvSpPr>
        <p:spPr>
          <a:xfrm>
            <a:off x="955548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6" name="椭圆 252"/>
          <p:cNvSpPr/>
          <p:nvPr>
            <p:custDataLst>
              <p:tags r:id="rId48"/>
            </p:custDataLst>
          </p:nvPr>
        </p:nvSpPr>
        <p:spPr>
          <a:xfrm rot="5400000">
            <a:off x="151257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8" name="椭圆 253"/>
          <p:cNvSpPr/>
          <p:nvPr>
            <p:custDataLst>
              <p:tags r:id="rId49"/>
            </p:custDataLst>
          </p:nvPr>
        </p:nvSpPr>
        <p:spPr>
          <a:xfrm rot="5400000">
            <a:off x="151257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0" name="椭圆 254"/>
          <p:cNvSpPr/>
          <p:nvPr>
            <p:custDataLst>
              <p:tags r:id="rId50"/>
            </p:custDataLst>
          </p:nvPr>
        </p:nvSpPr>
        <p:spPr>
          <a:xfrm rot="5400000">
            <a:off x="151257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2" name="椭圆 255"/>
          <p:cNvSpPr/>
          <p:nvPr>
            <p:custDataLst>
              <p:tags r:id="rId51"/>
            </p:custDataLst>
          </p:nvPr>
        </p:nvSpPr>
        <p:spPr>
          <a:xfrm rot="5400000">
            <a:off x="151257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4" name="椭圆 246"/>
          <p:cNvSpPr/>
          <p:nvPr>
            <p:custDataLst>
              <p:tags r:id="rId52"/>
            </p:custDataLst>
          </p:nvPr>
        </p:nvSpPr>
        <p:spPr>
          <a:xfrm rot="5400000">
            <a:off x="132842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6" name="椭圆 247"/>
          <p:cNvSpPr/>
          <p:nvPr>
            <p:custDataLst>
              <p:tags r:id="rId53"/>
            </p:custDataLst>
          </p:nvPr>
        </p:nvSpPr>
        <p:spPr>
          <a:xfrm rot="5400000">
            <a:off x="132842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8" name="椭圆 248"/>
          <p:cNvSpPr/>
          <p:nvPr>
            <p:custDataLst>
              <p:tags r:id="rId54"/>
            </p:custDataLst>
          </p:nvPr>
        </p:nvSpPr>
        <p:spPr>
          <a:xfrm rot="5400000">
            <a:off x="132842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0" name="椭圆 249"/>
          <p:cNvSpPr/>
          <p:nvPr>
            <p:custDataLst>
              <p:tags r:id="rId55"/>
            </p:custDataLst>
          </p:nvPr>
        </p:nvSpPr>
        <p:spPr>
          <a:xfrm rot="5400000">
            <a:off x="132842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2" name="椭圆 240"/>
          <p:cNvSpPr/>
          <p:nvPr>
            <p:custDataLst>
              <p:tags r:id="rId56"/>
            </p:custDataLst>
          </p:nvPr>
        </p:nvSpPr>
        <p:spPr>
          <a:xfrm rot="5400000">
            <a:off x="114490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4" name="椭圆 241"/>
          <p:cNvSpPr/>
          <p:nvPr>
            <p:custDataLst>
              <p:tags r:id="rId57"/>
            </p:custDataLst>
          </p:nvPr>
        </p:nvSpPr>
        <p:spPr>
          <a:xfrm rot="5400000">
            <a:off x="114490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6" name="椭圆 242"/>
          <p:cNvSpPr/>
          <p:nvPr>
            <p:custDataLst>
              <p:tags r:id="rId58"/>
            </p:custDataLst>
          </p:nvPr>
        </p:nvSpPr>
        <p:spPr>
          <a:xfrm rot="5400000">
            <a:off x="114490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8" name="椭圆 243"/>
          <p:cNvSpPr/>
          <p:nvPr>
            <p:custDataLst>
              <p:tags r:id="rId59"/>
            </p:custDataLst>
          </p:nvPr>
        </p:nvSpPr>
        <p:spPr>
          <a:xfrm rot="5400000">
            <a:off x="114490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0" name="椭圆 234"/>
          <p:cNvSpPr/>
          <p:nvPr>
            <p:custDataLst>
              <p:tags r:id="rId60"/>
            </p:custDataLst>
          </p:nvPr>
        </p:nvSpPr>
        <p:spPr>
          <a:xfrm rot="5400000">
            <a:off x="96075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2" name="椭圆 235"/>
          <p:cNvSpPr/>
          <p:nvPr>
            <p:custDataLst>
              <p:tags r:id="rId61"/>
            </p:custDataLst>
          </p:nvPr>
        </p:nvSpPr>
        <p:spPr>
          <a:xfrm rot="5400000">
            <a:off x="96075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4" name="椭圆 236"/>
          <p:cNvSpPr/>
          <p:nvPr>
            <p:custDataLst>
              <p:tags r:id="rId62"/>
            </p:custDataLst>
          </p:nvPr>
        </p:nvSpPr>
        <p:spPr>
          <a:xfrm rot="5400000">
            <a:off x="96075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6" name="椭圆 237"/>
          <p:cNvSpPr/>
          <p:nvPr>
            <p:custDataLst>
              <p:tags r:id="rId63"/>
            </p:custDataLst>
          </p:nvPr>
        </p:nvSpPr>
        <p:spPr>
          <a:xfrm rot="5400000">
            <a:off x="96075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8" name="椭圆 228"/>
          <p:cNvSpPr/>
          <p:nvPr>
            <p:custDataLst>
              <p:tags r:id="rId64"/>
            </p:custDataLst>
          </p:nvPr>
        </p:nvSpPr>
        <p:spPr>
          <a:xfrm rot="5400000">
            <a:off x="77724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0" name="椭圆 229"/>
          <p:cNvSpPr/>
          <p:nvPr>
            <p:custDataLst>
              <p:tags r:id="rId65"/>
            </p:custDataLst>
          </p:nvPr>
        </p:nvSpPr>
        <p:spPr>
          <a:xfrm rot="5400000">
            <a:off x="77724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2" name="椭圆 230"/>
          <p:cNvSpPr/>
          <p:nvPr>
            <p:custDataLst>
              <p:tags r:id="rId66"/>
            </p:custDataLst>
          </p:nvPr>
        </p:nvSpPr>
        <p:spPr>
          <a:xfrm rot="5400000">
            <a:off x="77724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4" name="椭圆 231"/>
          <p:cNvSpPr/>
          <p:nvPr>
            <p:custDataLst>
              <p:tags r:id="rId67"/>
            </p:custDataLst>
          </p:nvPr>
        </p:nvSpPr>
        <p:spPr>
          <a:xfrm rot="5400000">
            <a:off x="77724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6" name="椭圆 217"/>
          <p:cNvSpPr/>
          <p:nvPr>
            <p:custDataLst>
              <p:tags r:id="rId68"/>
            </p:custDataLst>
          </p:nvPr>
        </p:nvSpPr>
        <p:spPr>
          <a:xfrm rot="5400000">
            <a:off x="242252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8" name="椭圆 218"/>
          <p:cNvSpPr/>
          <p:nvPr>
            <p:custDataLst>
              <p:tags r:id="rId69"/>
            </p:custDataLst>
          </p:nvPr>
        </p:nvSpPr>
        <p:spPr>
          <a:xfrm rot="5400000">
            <a:off x="242252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0" name="椭圆 219"/>
          <p:cNvSpPr/>
          <p:nvPr>
            <p:custDataLst>
              <p:tags r:id="rId70"/>
            </p:custDataLst>
          </p:nvPr>
        </p:nvSpPr>
        <p:spPr>
          <a:xfrm rot="5400000">
            <a:off x="242252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2" name="椭圆 220"/>
          <p:cNvSpPr/>
          <p:nvPr>
            <p:custDataLst>
              <p:tags r:id="rId71"/>
            </p:custDataLst>
          </p:nvPr>
        </p:nvSpPr>
        <p:spPr>
          <a:xfrm rot="5400000">
            <a:off x="242252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4" name="椭圆 211"/>
          <p:cNvSpPr/>
          <p:nvPr>
            <p:custDataLst>
              <p:tags r:id="rId72"/>
            </p:custDataLst>
          </p:nvPr>
        </p:nvSpPr>
        <p:spPr>
          <a:xfrm rot="5400000">
            <a:off x="223837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6" name="椭圆 212"/>
          <p:cNvSpPr/>
          <p:nvPr>
            <p:custDataLst>
              <p:tags r:id="rId73"/>
            </p:custDataLst>
          </p:nvPr>
        </p:nvSpPr>
        <p:spPr>
          <a:xfrm rot="5400000">
            <a:off x="223837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8" name="椭圆 213"/>
          <p:cNvSpPr/>
          <p:nvPr>
            <p:custDataLst>
              <p:tags r:id="rId74"/>
            </p:custDataLst>
          </p:nvPr>
        </p:nvSpPr>
        <p:spPr>
          <a:xfrm rot="5400000">
            <a:off x="223837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0" name="椭圆 214"/>
          <p:cNvSpPr/>
          <p:nvPr>
            <p:custDataLst>
              <p:tags r:id="rId75"/>
            </p:custDataLst>
          </p:nvPr>
        </p:nvSpPr>
        <p:spPr>
          <a:xfrm rot="5400000">
            <a:off x="223837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2" name="椭圆 205"/>
          <p:cNvSpPr/>
          <p:nvPr>
            <p:custDataLst>
              <p:tags r:id="rId76"/>
            </p:custDataLst>
          </p:nvPr>
        </p:nvSpPr>
        <p:spPr>
          <a:xfrm rot="5400000">
            <a:off x="205486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4" name="椭圆 206"/>
          <p:cNvSpPr/>
          <p:nvPr>
            <p:custDataLst>
              <p:tags r:id="rId77"/>
            </p:custDataLst>
          </p:nvPr>
        </p:nvSpPr>
        <p:spPr>
          <a:xfrm rot="5400000">
            <a:off x="205486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6" name="椭圆 207"/>
          <p:cNvSpPr/>
          <p:nvPr>
            <p:custDataLst>
              <p:tags r:id="rId78"/>
            </p:custDataLst>
          </p:nvPr>
        </p:nvSpPr>
        <p:spPr>
          <a:xfrm rot="5400000">
            <a:off x="205486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8" name="椭圆 208"/>
          <p:cNvSpPr/>
          <p:nvPr>
            <p:custDataLst>
              <p:tags r:id="rId79"/>
            </p:custDataLst>
          </p:nvPr>
        </p:nvSpPr>
        <p:spPr>
          <a:xfrm rot="5400000">
            <a:off x="205486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0" name="椭圆 199"/>
          <p:cNvSpPr/>
          <p:nvPr>
            <p:custDataLst>
              <p:tags r:id="rId80"/>
            </p:custDataLst>
          </p:nvPr>
        </p:nvSpPr>
        <p:spPr>
          <a:xfrm rot="5400000">
            <a:off x="187071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2" name="椭圆 200"/>
          <p:cNvSpPr/>
          <p:nvPr>
            <p:custDataLst>
              <p:tags r:id="rId81"/>
            </p:custDataLst>
          </p:nvPr>
        </p:nvSpPr>
        <p:spPr>
          <a:xfrm rot="5400000">
            <a:off x="187071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4" name="椭圆 201"/>
          <p:cNvSpPr/>
          <p:nvPr>
            <p:custDataLst>
              <p:tags r:id="rId82"/>
            </p:custDataLst>
          </p:nvPr>
        </p:nvSpPr>
        <p:spPr>
          <a:xfrm rot="5400000">
            <a:off x="187071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6" name="椭圆 202"/>
          <p:cNvSpPr/>
          <p:nvPr>
            <p:custDataLst>
              <p:tags r:id="rId83"/>
            </p:custDataLst>
          </p:nvPr>
        </p:nvSpPr>
        <p:spPr>
          <a:xfrm rot="5400000">
            <a:off x="187071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8" name="椭圆 193"/>
          <p:cNvSpPr/>
          <p:nvPr>
            <p:custDataLst>
              <p:tags r:id="rId84"/>
            </p:custDataLst>
          </p:nvPr>
        </p:nvSpPr>
        <p:spPr>
          <a:xfrm rot="5400000">
            <a:off x="168719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80" name="椭圆 194"/>
          <p:cNvSpPr/>
          <p:nvPr>
            <p:custDataLst>
              <p:tags r:id="rId85"/>
            </p:custDataLst>
          </p:nvPr>
        </p:nvSpPr>
        <p:spPr>
          <a:xfrm rot="5400000">
            <a:off x="168719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82" name="椭圆 195"/>
          <p:cNvSpPr/>
          <p:nvPr>
            <p:custDataLst>
              <p:tags r:id="rId86"/>
            </p:custDataLst>
          </p:nvPr>
        </p:nvSpPr>
        <p:spPr>
          <a:xfrm rot="5400000">
            <a:off x="168719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84" name="椭圆 196"/>
          <p:cNvSpPr/>
          <p:nvPr>
            <p:custDataLst>
              <p:tags r:id="rId87"/>
            </p:custDataLst>
          </p:nvPr>
        </p:nvSpPr>
        <p:spPr>
          <a:xfrm rot="5400000">
            <a:off x="168719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86" name="标题"/>
          <p:cNvSpPr txBox="1">
            <a:spLocks noGrp="1"/>
          </p:cNvSpPr>
          <p:nvPr>
            <p:ph type="title" idx="2" hasCustomPrompt="1"/>
            <p:custDataLst>
              <p:tags r:id="rId88"/>
            </p:custDataLst>
          </p:nvPr>
        </p:nvSpPr>
        <p:spPr>
          <a:xfrm>
            <a:off x="624205" y="2734945"/>
            <a:ext cx="7391400" cy="2331720"/>
          </a:xfrm>
          <a:prstGeom prst="rect">
            <a:avLst/>
          </a:prstGeom>
          <a:noFill/>
        </p:spPr>
        <p:txBody>
          <a:bodyPr vert="horz" wrap="none" lIns="91440" tIns="45720" rIns="91440" bIns="45720" rtlCol="0" anchor="t">
            <a:normAutofit/>
          </a:bodyPr>
          <a:lstStyle>
            <a:defPPr>
              <a:defRPr lang="zh-CN"/>
            </a:defPPr>
            <a:lvl1pPr marL="0" marR="0" lvl="0" algn="l" defTabSz="914400" rtl="0" eaLnBrk="1" fontAlgn="auto" latinLnBrk="0" hangingPunct="1">
              <a:lnSpc>
                <a:spcPct val="100000"/>
              </a:lnSpc>
              <a:buClrTx/>
              <a:buSzTx/>
              <a:buFontTx/>
              <a:buNone/>
              <a:defRPr kumimoji="0" lang="zh-CN" altLang="en-US" sz="6000" b="1" i="0" u="none" strike="noStrike" kern="1200" cap="none" spc="0" normalizeH="0" baseline="0" noProof="1">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l">
              <a:buClrTx/>
              <a:buSzTx/>
              <a:buFontTx/>
            </a:pPr>
            <a:r>
              <a:rPr>
                <a:sym typeface="+mn-ea"/>
              </a:rPr>
              <a:t>单击此处编辑标题</a:t>
            </a:r>
          </a:p>
        </p:txBody>
      </p:sp>
      <p:sp>
        <p:nvSpPr>
          <p:cNvPr id="1049288" name="署名"/>
          <p:cNvSpPr txBox="1">
            <a:spLocks noGrp="1"/>
          </p:cNvSpPr>
          <p:nvPr>
            <p:ph type="body" idx="1" hasCustomPrompt="1"/>
            <p:custDataLst>
              <p:tags r:id="rId89"/>
            </p:custDataLst>
          </p:nvPr>
        </p:nvSpPr>
        <p:spPr>
          <a:xfrm>
            <a:off x="854075" y="1958975"/>
            <a:ext cx="1277620" cy="577215"/>
          </a:xfrm>
          <a:prstGeom prst="rect">
            <a:avLst/>
          </a:prstGeom>
          <a:noFill/>
        </p:spPr>
        <p:txBody>
          <a:bodyPr wrap="square" lIns="91440" tIns="45720" rIns="91440" bIns="45720" rtlCol="0" anchor="ctr">
            <a:normAutofit/>
          </a:bodyPr>
          <a:lstStyle>
            <a:lvl1pPr marL="0" marR="0" algn="ctr" defTabSz="914400" rtl="0" eaLnBrk="1" fontAlgn="auto" latinLnBrk="0" hangingPunct="1">
              <a:lnSpc>
                <a:spcPct val="100000"/>
              </a:lnSpc>
              <a:buClrTx/>
              <a:buSzTx/>
              <a:buFontTx/>
              <a:buNone/>
              <a:defRPr kumimoji="0" lang="en-US" altLang="zh-CN" sz="1600" b="0" i="0" u="none" strike="noStrike" kern="1200" cap="none" spc="0" normalizeH="0" baseline="0" noProof="1">
                <a:solidFill>
                  <a:schemeClr val="bg1"/>
                </a:solidFill>
                <a:latin typeface="+mn-lt"/>
                <a:ea typeface="+mj-ea"/>
                <a:cs typeface="微软雅黑" panose="020b0503020204020204" pitchFamily="34" charset="-122"/>
                <a:sym typeface="+mn-ea"/>
              </a:defRPr>
            </a:lvl1pPr>
          </a:lstStyle>
          <a:p>
            <a:pPr lvl="0" algn="ctr"/>
            <a:r>
              <a:rPr err="1">
                <a:sym typeface="+mn-ea"/>
              </a:rPr>
              <a:t>编辑文本</a:t>
            </a:r>
          </a:p>
        </p:txBody>
      </p:sp>
      <p:sp>
        <p:nvSpPr>
          <p:cNvPr id="1049290" name="日期占位符 3"/>
          <p:cNvSpPr>
            <a:spLocks noGrp="1"/>
          </p:cNvSpPr>
          <p:nvPr>
            <p:ph type="dt" sz="half" idx="10"/>
            <p:custDataLst>
              <p:tags r:id="rId90"/>
            </p:custDataLst>
          </p:nvPr>
        </p:nvSpPr>
        <p:spPr>
          <a:xfrm>
            <a:off x="612000" y="6314400"/>
            <a:ext cx="2700000" cy="316800"/>
          </a:xfrm>
        </p:spPr>
        <p:txBody>
          <a:bodyPr/>
          <a:lstStyle/>
          <a:p>
            <a:fld id="{760FBDFE-C587-4B4C-A407-44438C67B59E}" type="datetimeFigureOut">
              <a:rPr lang="zh-CN" altLang="en-US" smtClean="0"/>
              <a:t>2023/12/16</a:t>
            </a:fld>
            <a:endParaRPr lang="zh-CN" altLang="en-US"/>
          </a:p>
        </p:txBody>
      </p:sp>
      <p:sp>
        <p:nvSpPr>
          <p:cNvPr id="1049292" name="页脚占位符 4"/>
          <p:cNvSpPr>
            <a:spLocks noGrp="1"/>
          </p:cNvSpPr>
          <p:nvPr>
            <p:ph type="ftr" sz="quarter" idx="11"/>
            <p:custDataLst>
              <p:tags r:id="rId91"/>
            </p:custDataLst>
          </p:nvPr>
        </p:nvSpPr>
        <p:spPr>
          <a:xfrm>
            <a:off x="4116000" y="6314400"/>
            <a:ext cx="3960000" cy="316800"/>
          </a:xfrm>
        </p:spPr>
        <p:txBody>
          <a:bodyPr/>
          <a:lstStyle/>
          <a:p>
            <a:endParaRPr lang="zh-CN" altLang="en-US"/>
          </a:p>
        </p:txBody>
      </p:sp>
      <p:sp>
        <p:nvSpPr>
          <p:cNvPr id="1049294" name="灯片编号占位符 5"/>
          <p:cNvSpPr>
            <a:spLocks noGrp="1"/>
          </p:cNvSpPr>
          <p:nvPr>
            <p:ph type="sldNum" sz="quarter" idx="12"/>
            <p:custDataLst>
              <p:tags r:id="rId92"/>
            </p:custDataLst>
          </p:nvPr>
        </p:nvSpPr>
        <p:spPr>
          <a:xfrm>
            <a:off x="8877600" y="6314400"/>
            <a:ext cx="2700000" cy="316800"/>
          </a:xfrm>
        </p:spPr>
        <p:txBody>
          <a:bodyPr/>
          <a:lstStyle/>
          <a:p>
            <a:fld id="{49AE70B2-8BF9-45C0-BB95-33D1B9D3A854}"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1" name=""/>
        <p:cNvGrpSpPr/>
        <p:nvPr/>
      </p:nvGrpSpPr>
      <p:grpSpPr>
        <a:xfrm>
          <a:off x="0" y="0"/>
          <a:ext cx="0" cy="0"/>
        </a:xfrm>
      </p:grpSpPr>
      <p:sp>
        <p:nvSpPr>
          <p:cNvPr id="1049296" name="任意多边形: 形状 1"/>
          <p:cNvSpPr/>
          <p:nvPr userDrawn="1">
            <p:custDataLst>
              <p:tags r:id="rId1"/>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298" name="任意多边形: 形状 2"/>
          <p:cNvSpPr/>
          <p:nvPr userDrawn="1">
            <p:custDataLst>
              <p:tags r:id="rId2"/>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300" name="正文"/>
          <p:cNvSpPr txBox="1">
            <a:spLocks noGrp="1"/>
          </p:cNvSpPr>
          <p:nvPr>
            <p:ph idx="46"/>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p>
          <a:p>
            <a:pPr lvl="1" algn="l">
              <a:buClrTx/>
              <a:buSzTx/>
            </a:pPr>
            <a:r>
              <a:rPr>
                <a:sym typeface="+mn-ea"/>
              </a:rPr>
              <a:t>第二级</a:t>
            </a:r>
          </a:p>
          <a:p>
            <a:pPr lvl="2" algn="l">
              <a:buClrTx/>
              <a:buSzTx/>
            </a:pPr>
            <a:r>
              <a:rPr>
                <a:sym typeface="+mn-ea"/>
              </a:rPr>
              <a:t>第三级</a:t>
            </a:r>
          </a:p>
          <a:p>
            <a:pPr lvl="3" algn="l">
              <a:buClrTx/>
              <a:buSzTx/>
            </a:pPr>
            <a:r>
              <a:rPr>
                <a:sym typeface="+mn-ea"/>
              </a:rPr>
              <a:t>第四级</a:t>
            </a:r>
          </a:p>
          <a:p>
            <a:pPr lvl="4" algn="l">
              <a:buClrTx/>
              <a:buSzTx/>
            </a:pPr>
            <a:r>
              <a:rPr>
                <a:sym typeface="+mn-ea"/>
              </a:rPr>
              <a:t>第五级</a:t>
            </a:r>
          </a:p>
        </p:txBody>
      </p:sp>
      <p:sp>
        <p:nvSpPr>
          <p:cNvPr id="1049302" name="正文"/>
          <p:cNvSpPr txBox="1">
            <a:spLocks noGrp="1"/>
          </p:cNvSpPr>
          <p:nvPr>
            <p:ph idx="45"/>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p>
          <a:p>
            <a:pPr lvl="1"/>
            <a:r>
              <a:rPr>
                <a:sym typeface="+mn-ea"/>
              </a:rPr>
              <a:t>第二级</a:t>
            </a:r>
          </a:p>
          <a:p>
            <a:pPr lvl="2"/>
            <a:r>
              <a:rPr>
                <a:sym typeface="+mn-ea"/>
              </a:rPr>
              <a:t>第三级</a:t>
            </a:r>
          </a:p>
          <a:p>
            <a:pPr lvl="3"/>
            <a:r>
              <a:rPr>
                <a:sym typeface="+mn-ea"/>
              </a:rPr>
              <a:t>第四级</a:t>
            </a:r>
          </a:p>
          <a:p>
            <a:pPr lvl="4"/>
            <a:r>
              <a:rPr>
                <a:sym typeface="+mn-ea"/>
              </a:rPr>
              <a:t>第五级</a:t>
            </a:r>
          </a:p>
        </p:txBody>
      </p:sp>
      <p:sp>
        <p:nvSpPr>
          <p:cNvPr id="1049304" name="椭圆 506"/>
          <p:cNvSpPr/>
          <p:nvPr>
            <p:custDataLst>
              <p:tags r:id="rId5"/>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06" name="椭圆 507"/>
          <p:cNvSpPr/>
          <p:nvPr>
            <p:custDataLst>
              <p:tags r:id="rId6"/>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08" name="椭圆 508"/>
          <p:cNvSpPr/>
          <p:nvPr>
            <p:custDataLst>
              <p:tags r:id="rId7"/>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0" name="椭圆 509"/>
          <p:cNvSpPr/>
          <p:nvPr>
            <p:custDataLst>
              <p:tags r:id="rId8"/>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2" name="椭圆 510"/>
          <p:cNvSpPr/>
          <p:nvPr>
            <p:custDataLst>
              <p:tags r:id="rId9"/>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4" name="椭圆 511"/>
          <p:cNvSpPr/>
          <p:nvPr>
            <p:custDataLst>
              <p:tags r:id="rId10"/>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6" name="椭圆 512"/>
          <p:cNvSpPr/>
          <p:nvPr>
            <p:custDataLst>
              <p:tags r:id="rId11"/>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8" name="椭圆 513"/>
          <p:cNvSpPr/>
          <p:nvPr>
            <p:custDataLst>
              <p:tags r:id="rId12"/>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0" name="椭圆 514"/>
          <p:cNvSpPr/>
          <p:nvPr>
            <p:custDataLst>
              <p:tags r:id="rId13"/>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2" name="椭圆 515"/>
          <p:cNvSpPr/>
          <p:nvPr>
            <p:custDataLst>
              <p:tags r:id="rId14"/>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4" name="椭圆 516"/>
          <p:cNvSpPr/>
          <p:nvPr>
            <p:custDataLst>
              <p:tags r:id="rId15"/>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6" name="椭圆 517"/>
          <p:cNvSpPr/>
          <p:nvPr>
            <p:custDataLst>
              <p:tags r:id="rId16"/>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8" name="椭圆 518"/>
          <p:cNvSpPr/>
          <p:nvPr>
            <p:custDataLst>
              <p:tags r:id="rId17"/>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0" name="椭圆 519"/>
          <p:cNvSpPr/>
          <p:nvPr>
            <p:custDataLst>
              <p:tags r:id="rId18"/>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2" name="椭圆 520"/>
          <p:cNvSpPr/>
          <p:nvPr>
            <p:custDataLst>
              <p:tags r:id="rId19"/>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4" name="椭圆 521"/>
          <p:cNvSpPr/>
          <p:nvPr>
            <p:custDataLst>
              <p:tags r:id="rId20"/>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6" name="椭圆 522"/>
          <p:cNvSpPr/>
          <p:nvPr>
            <p:custDataLst>
              <p:tags r:id="rId21"/>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8" name="椭圆 523"/>
          <p:cNvSpPr/>
          <p:nvPr>
            <p:custDataLst>
              <p:tags r:id="rId22"/>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0" name="椭圆 524"/>
          <p:cNvSpPr/>
          <p:nvPr>
            <p:custDataLst>
              <p:tags r:id="rId23"/>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2" name="椭圆 525"/>
          <p:cNvSpPr/>
          <p:nvPr>
            <p:custDataLst>
              <p:tags r:id="rId24"/>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4" name="椭圆 526"/>
          <p:cNvSpPr/>
          <p:nvPr>
            <p:custDataLst>
              <p:tags r:id="rId25"/>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6" name="椭圆 527"/>
          <p:cNvSpPr/>
          <p:nvPr>
            <p:custDataLst>
              <p:tags r:id="rId26"/>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8" name="椭圆 528"/>
          <p:cNvSpPr/>
          <p:nvPr>
            <p:custDataLst>
              <p:tags r:id="rId27"/>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0" name="椭圆 529"/>
          <p:cNvSpPr/>
          <p:nvPr>
            <p:custDataLst>
              <p:tags r:id="rId28"/>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2" name="椭圆 530"/>
          <p:cNvSpPr/>
          <p:nvPr>
            <p:custDataLst>
              <p:tags r:id="rId29"/>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4" name="椭圆 531"/>
          <p:cNvSpPr/>
          <p:nvPr>
            <p:custDataLst>
              <p:tags r:id="rId30"/>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6" name="椭圆 532"/>
          <p:cNvSpPr/>
          <p:nvPr>
            <p:custDataLst>
              <p:tags r:id="rId31"/>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8" name="椭圆 533"/>
          <p:cNvSpPr/>
          <p:nvPr>
            <p:custDataLst>
              <p:tags r:id="rId32"/>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0" name="椭圆 534"/>
          <p:cNvSpPr/>
          <p:nvPr>
            <p:custDataLst>
              <p:tags r:id="rId33"/>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2" name="椭圆 535"/>
          <p:cNvSpPr/>
          <p:nvPr>
            <p:custDataLst>
              <p:tags r:id="rId34"/>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4" name="椭圆 536"/>
          <p:cNvSpPr/>
          <p:nvPr>
            <p:custDataLst>
              <p:tags r:id="rId35"/>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6" name="椭圆 537"/>
          <p:cNvSpPr/>
          <p:nvPr>
            <p:custDataLst>
              <p:tags r:id="rId36"/>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8" name="椭圆 538"/>
          <p:cNvSpPr/>
          <p:nvPr>
            <p:custDataLst>
              <p:tags r:id="rId37"/>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0" name="椭圆 539"/>
          <p:cNvSpPr/>
          <p:nvPr>
            <p:custDataLst>
              <p:tags r:id="rId38"/>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2" name="椭圆 540"/>
          <p:cNvSpPr/>
          <p:nvPr>
            <p:custDataLst>
              <p:tags r:id="rId39"/>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4" name="椭圆 541"/>
          <p:cNvSpPr/>
          <p:nvPr>
            <p:custDataLst>
              <p:tags r:id="rId40"/>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6" name="椭圆 542"/>
          <p:cNvSpPr/>
          <p:nvPr>
            <p:custDataLst>
              <p:tags r:id="rId41"/>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8" name="椭圆 543"/>
          <p:cNvSpPr/>
          <p:nvPr>
            <p:custDataLst>
              <p:tags r:id="rId42"/>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80" name="椭圆 544"/>
          <p:cNvSpPr/>
          <p:nvPr>
            <p:custDataLst>
              <p:tags r:id="rId43"/>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82" name="椭圆 545"/>
          <p:cNvSpPr/>
          <p:nvPr>
            <p:custDataLst>
              <p:tags r:id="rId44"/>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84" name="标题"/>
          <p:cNvSpPr txBox="1">
            <a:spLocks noGrp="1"/>
          </p:cNvSpPr>
          <p:nvPr>
            <p:ph type="title" idx="1"/>
            <p:custDataLst>
              <p:tags r:id="rId45"/>
            </p:custDataLst>
          </p:nvPr>
        </p:nvSpPr>
        <p:spPr>
          <a:xfrm>
            <a:off x="608400" y="442348"/>
            <a:ext cx="10969200" cy="68135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p>
        </p:txBody>
      </p:sp>
      <p:sp>
        <p:nvSpPr>
          <p:cNvPr id="1049386" name="日期占位符 4"/>
          <p:cNvSpPr>
            <a:spLocks noGrp="1"/>
          </p:cNvSpPr>
          <p:nvPr>
            <p:ph type="dt" sz="half" idx="10"/>
            <p:custDataLst>
              <p:tags r:id="rId46"/>
            </p:custDataLst>
          </p:nvPr>
        </p:nvSpPr>
        <p:spPr>
          <a:xfrm>
            <a:off x="612000" y="6314400"/>
            <a:ext cx="2700000" cy="316800"/>
          </a:xfrm>
        </p:spPr>
        <p:txBody>
          <a:bodyPr/>
          <a:lstStyle/>
          <a:p>
            <a:fld id="{760FBDFE-C587-4B4C-A407-44438C67B59E}" type="datetimeFigureOut">
              <a:rPr lang="zh-CN" altLang="en-US" smtClean="0"/>
              <a:t>2023/12/16</a:t>
            </a:fld>
            <a:endParaRPr lang="zh-CN" altLang="en-US"/>
          </a:p>
        </p:txBody>
      </p:sp>
      <p:sp>
        <p:nvSpPr>
          <p:cNvPr id="1049388" name="页脚占位符 5"/>
          <p:cNvSpPr>
            <a:spLocks noGrp="1"/>
          </p:cNvSpPr>
          <p:nvPr>
            <p:ph type="ftr" sz="quarter" idx="11"/>
            <p:custDataLst>
              <p:tags r:id="rId47"/>
            </p:custDataLst>
          </p:nvPr>
        </p:nvSpPr>
        <p:spPr>
          <a:xfrm>
            <a:off x="4116000" y="6314400"/>
            <a:ext cx="3960000" cy="316800"/>
          </a:xfrm>
        </p:spPr>
        <p:txBody>
          <a:bodyPr/>
          <a:lstStyle/>
          <a:p>
            <a:endParaRPr lang="zh-CN" altLang="en-US"/>
          </a:p>
        </p:txBody>
      </p:sp>
      <p:sp>
        <p:nvSpPr>
          <p:cNvPr id="1049390" name="灯片编号占位符 6"/>
          <p:cNvSpPr>
            <a:spLocks noGrp="1"/>
          </p:cNvSpPr>
          <p:nvPr>
            <p:ph type="sldNum" sz="quarter" idx="12"/>
            <p:custDataLst>
              <p:tags r:id="rId48"/>
            </p:custDataLst>
          </p:nvPr>
        </p:nvSpPr>
        <p:spPr>
          <a:xfrm>
            <a:off x="8877600" y="6314400"/>
            <a:ext cx="2700000" cy="316800"/>
          </a:xfrm>
        </p:spPr>
        <p:txBody>
          <a:bodyPr/>
          <a:lstStyle/>
          <a:p>
            <a:fld id="{49AE70B2-8BF9-45C0-BB95-33D1B9D3A854}"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1" name=""/>
        <p:cNvGrpSpPr/>
        <p:nvPr/>
      </p:nvGrpSpPr>
      <p:grpSpPr>
        <a:xfrm>
          <a:off x="0" y="0"/>
          <a:ext cx="0" cy="0"/>
        </a:xfrm>
      </p:grpSpPr>
      <p:sp>
        <p:nvSpPr>
          <p:cNvPr id="1049392" name="任意多边形: 形状 3"/>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394" name="任意多边形: 形状 1"/>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396" name="正文"/>
          <p:cNvSpPr txBox="1">
            <a:spLocks noGrp="1"/>
          </p:cNvSpPr>
          <p:nvPr>
            <p:ph idx="48"/>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p>
          <a:p>
            <a:pPr lvl="1" algn="l">
              <a:buClrTx/>
              <a:buSzTx/>
            </a:pPr>
            <a:r>
              <a:rPr>
                <a:sym typeface="+mn-ea"/>
              </a:rPr>
              <a:t>第二级</a:t>
            </a:r>
          </a:p>
          <a:p>
            <a:pPr lvl="2" algn="l">
              <a:buClrTx/>
              <a:buSzTx/>
            </a:pPr>
            <a:r>
              <a:rPr>
                <a:sym typeface="+mn-ea"/>
              </a:rPr>
              <a:t>第三级</a:t>
            </a:r>
          </a:p>
          <a:p>
            <a:pPr lvl="3" algn="l">
              <a:buClrTx/>
              <a:buSzTx/>
            </a:pPr>
            <a:r>
              <a:rPr>
                <a:sym typeface="+mn-ea"/>
              </a:rPr>
              <a:t>第四级</a:t>
            </a:r>
          </a:p>
          <a:p>
            <a:pPr lvl="4" algn="l">
              <a:buClrTx/>
              <a:buSzTx/>
            </a:pPr>
            <a:r>
              <a:rPr>
                <a:sym typeface="+mn-ea"/>
              </a:rPr>
              <a:t>第五级</a:t>
            </a:r>
          </a:p>
        </p:txBody>
      </p:sp>
      <p:sp>
        <p:nvSpPr>
          <p:cNvPr id="1049398" name="标题"/>
          <p:cNvSpPr txBox="1">
            <a:spLocks noGrp="1"/>
          </p:cNvSpPr>
          <p:nvPr>
            <p:ph type="title" idx="47"/>
            <p:custDataLst>
              <p:tags r:id="rId4"/>
            </p:custDataLst>
          </p:nvPr>
        </p:nvSpPr>
        <p:spPr>
          <a:xfrm>
            <a:off x="6235200" y="1419070"/>
            <a:ext cx="5342400" cy="42037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pitchFamily="34" charset="-122"/>
              </a:defRPr>
            </a:lvl1pPr>
          </a:lstStyle>
          <a:p>
            <a:pPr lvl="0"/>
            <a:r>
              <a:rPr>
                <a:sym typeface="+mn-ea"/>
              </a:rPr>
              <a:t>单击此处编辑母版标题样式</a:t>
            </a:r>
          </a:p>
        </p:txBody>
      </p:sp>
      <p:sp>
        <p:nvSpPr>
          <p:cNvPr id="1049400" name="正文"/>
          <p:cNvSpPr txBox="1">
            <a:spLocks noGrp="1"/>
          </p:cNvSpPr>
          <p:nvPr>
            <p:ph idx="46"/>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p>
          <a:p>
            <a:pPr lvl="1" algn="l">
              <a:buClrTx/>
              <a:buSzTx/>
            </a:pPr>
            <a:r>
              <a:rPr>
                <a:sym typeface="+mn-ea"/>
              </a:rPr>
              <a:t>第二级</a:t>
            </a:r>
          </a:p>
          <a:p>
            <a:pPr lvl="2" algn="l">
              <a:buClrTx/>
              <a:buSzTx/>
            </a:pPr>
            <a:r>
              <a:rPr>
                <a:sym typeface="+mn-ea"/>
              </a:rPr>
              <a:t>第三级</a:t>
            </a:r>
          </a:p>
          <a:p>
            <a:pPr lvl="3" algn="l">
              <a:buClrTx/>
              <a:buSzTx/>
            </a:pPr>
            <a:r>
              <a:rPr>
                <a:sym typeface="+mn-ea"/>
              </a:rPr>
              <a:t>第四级</a:t>
            </a:r>
          </a:p>
          <a:p>
            <a:pPr lvl="4" algn="l">
              <a:buClrTx/>
              <a:buSzTx/>
            </a:pPr>
            <a:r>
              <a:rPr>
                <a:sym typeface="+mn-ea"/>
              </a:rPr>
              <a:t>第五级</a:t>
            </a:r>
          </a:p>
        </p:txBody>
      </p:sp>
      <p:sp>
        <p:nvSpPr>
          <p:cNvPr id="1049402" name="标题"/>
          <p:cNvSpPr txBox="1">
            <a:spLocks noGrp="1"/>
          </p:cNvSpPr>
          <p:nvPr>
            <p:ph type="title" idx="45"/>
            <p:custDataLst>
              <p:tags r:id="rId6"/>
            </p:custDataLst>
          </p:nvPr>
        </p:nvSpPr>
        <p:spPr>
          <a:xfrm>
            <a:off x="608400" y="1429865"/>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pitchFamily="34" charset="-122"/>
              </a:defRPr>
            </a:lvl1pPr>
          </a:lstStyle>
          <a:p>
            <a:pPr lvl="0"/>
            <a:r>
              <a:rPr>
                <a:sym typeface="+mn-ea"/>
              </a:rPr>
              <a:t>单击此处编辑母版标题样式</a:t>
            </a:r>
          </a:p>
        </p:txBody>
      </p:sp>
      <p:sp>
        <p:nvSpPr>
          <p:cNvPr id="1049404" name="椭圆 125"/>
          <p:cNvSpPr/>
          <p:nvPr>
            <p:custDataLst>
              <p:tags r:id="rId7"/>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06" name="椭圆 126"/>
          <p:cNvSpPr/>
          <p:nvPr>
            <p:custDataLst>
              <p:tags r:id="rId8"/>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08" name="椭圆 127"/>
          <p:cNvSpPr/>
          <p:nvPr>
            <p:custDataLst>
              <p:tags r:id="rId9"/>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0" name="椭圆 128"/>
          <p:cNvSpPr/>
          <p:nvPr>
            <p:custDataLst>
              <p:tags r:id="rId10"/>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2" name="椭圆 129"/>
          <p:cNvSpPr/>
          <p:nvPr>
            <p:custDataLst>
              <p:tags r:id="rId11"/>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4" name="椭圆 130"/>
          <p:cNvSpPr/>
          <p:nvPr>
            <p:custDataLst>
              <p:tags r:id="rId12"/>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6" name="椭圆 131"/>
          <p:cNvSpPr/>
          <p:nvPr>
            <p:custDataLst>
              <p:tags r:id="rId13"/>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8" name="椭圆 132"/>
          <p:cNvSpPr/>
          <p:nvPr>
            <p:custDataLst>
              <p:tags r:id="rId14"/>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0" name="椭圆 133"/>
          <p:cNvSpPr/>
          <p:nvPr>
            <p:custDataLst>
              <p:tags r:id="rId15"/>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2" name="椭圆 134"/>
          <p:cNvSpPr/>
          <p:nvPr>
            <p:custDataLst>
              <p:tags r:id="rId16"/>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4" name="椭圆 135"/>
          <p:cNvSpPr/>
          <p:nvPr>
            <p:custDataLst>
              <p:tags r:id="rId17"/>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6" name="椭圆 136"/>
          <p:cNvSpPr/>
          <p:nvPr>
            <p:custDataLst>
              <p:tags r:id="rId18"/>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8" name="椭圆 137"/>
          <p:cNvSpPr/>
          <p:nvPr>
            <p:custDataLst>
              <p:tags r:id="rId19"/>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0" name="椭圆 138"/>
          <p:cNvSpPr/>
          <p:nvPr>
            <p:custDataLst>
              <p:tags r:id="rId20"/>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2" name="椭圆 139"/>
          <p:cNvSpPr/>
          <p:nvPr>
            <p:custDataLst>
              <p:tags r:id="rId21"/>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4" name="椭圆 140"/>
          <p:cNvSpPr/>
          <p:nvPr>
            <p:custDataLst>
              <p:tags r:id="rId22"/>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6" name="椭圆 141"/>
          <p:cNvSpPr/>
          <p:nvPr>
            <p:custDataLst>
              <p:tags r:id="rId23"/>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8" name="椭圆 142"/>
          <p:cNvSpPr/>
          <p:nvPr>
            <p:custDataLst>
              <p:tags r:id="rId24"/>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0" name="椭圆 143"/>
          <p:cNvSpPr/>
          <p:nvPr>
            <p:custDataLst>
              <p:tags r:id="rId25"/>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2" name="椭圆 144"/>
          <p:cNvSpPr/>
          <p:nvPr>
            <p:custDataLst>
              <p:tags r:id="rId26"/>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4" name="椭圆 145"/>
          <p:cNvSpPr/>
          <p:nvPr>
            <p:custDataLst>
              <p:tags r:id="rId27"/>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6" name="椭圆 146"/>
          <p:cNvSpPr/>
          <p:nvPr>
            <p:custDataLst>
              <p:tags r:id="rId28"/>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8" name="椭圆 147"/>
          <p:cNvSpPr/>
          <p:nvPr>
            <p:custDataLst>
              <p:tags r:id="rId29"/>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0" name="椭圆 148"/>
          <p:cNvSpPr/>
          <p:nvPr>
            <p:custDataLst>
              <p:tags r:id="rId30"/>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2" name="椭圆 149"/>
          <p:cNvSpPr/>
          <p:nvPr>
            <p:custDataLst>
              <p:tags r:id="rId31"/>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4" name="椭圆 150"/>
          <p:cNvSpPr/>
          <p:nvPr>
            <p:custDataLst>
              <p:tags r:id="rId32"/>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6" name="椭圆 151"/>
          <p:cNvSpPr/>
          <p:nvPr>
            <p:custDataLst>
              <p:tags r:id="rId33"/>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8" name="椭圆 152"/>
          <p:cNvSpPr/>
          <p:nvPr>
            <p:custDataLst>
              <p:tags r:id="rId34"/>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0" name="椭圆 153"/>
          <p:cNvSpPr/>
          <p:nvPr>
            <p:custDataLst>
              <p:tags r:id="rId35"/>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2" name="椭圆 154"/>
          <p:cNvSpPr/>
          <p:nvPr>
            <p:custDataLst>
              <p:tags r:id="rId36"/>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4" name="椭圆 191"/>
          <p:cNvSpPr/>
          <p:nvPr>
            <p:custDataLst>
              <p:tags r:id="rId37"/>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6" name="椭圆 192"/>
          <p:cNvSpPr/>
          <p:nvPr>
            <p:custDataLst>
              <p:tags r:id="rId38"/>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8" name="椭圆 194"/>
          <p:cNvSpPr/>
          <p:nvPr>
            <p:custDataLst>
              <p:tags r:id="rId39"/>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0" name="椭圆 195"/>
          <p:cNvSpPr/>
          <p:nvPr>
            <p:custDataLst>
              <p:tags r:id="rId40"/>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2" name="椭圆 196"/>
          <p:cNvSpPr/>
          <p:nvPr>
            <p:custDataLst>
              <p:tags r:id="rId41"/>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4" name="椭圆 197"/>
          <p:cNvSpPr/>
          <p:nvPr>
            <p:custDataLst>
              <p:tags r:id="rId42"/>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6" name="椭圆 198"/>
          <p:cNvSpPr/>
          <p:nvPr>
            <p:custDataLst>
              <p:tags r:id="rId43"/>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8" name="椭圆 199"/>
          <p:cNvSpPr/>
          <p:nvPr>
            <p:custDataLst>
              <p:tags r:id="rId44"/>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80" name="椭圆 200"/>
          <p:cNvSpPr/>
          <p:nvPr>
            <p:custDataLst>
              <p:tags r:id="rId45"/>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82" name="椭圆 201"/>
          <p:cNvSpPr/>
          <p:nvPr>
            <p:custDataLst>
              <p:tags r:id="rId46"/>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84" name="标题"/>
          <p:cNvSpPr txBox="1">
            <a:spLocks noGrp="1"/>
          </p:cNvSpPr>
          <p:nvPr>
            <p:ph type="title" idx="1"/>
            <p:custDataLst>
              <p:tags r:id="rId47"/>
            </p:custDataLst>
          </p:nvPr>
        </p:nvSpPr>
        <p:spPr>
          <a:xfrm>
            <a:off x="608400" y="459860"/>
            <a:ext cx="10969200" cy="646331"/>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p>
        </p:txBody>
      </p:sp>
      <p:sp>
        <p:nvSpPr>
          <p:cNvPr id="1049486" name="日期占位符 6"/>
          <p:cNvSpPr>
            <a:spLocks noGrp="1"/>
          </p:cNvSpPr>
          <p:nvPr>
            <p:ph type="dt" sz="half" idx="10"/>
            <p:custDataLst>
              <p:tags r:id="rId48"/>
            </p:custDataLst>
          </p:nvPr>
        </p:nvSpPr>
        <p:spPr>
          <a:xfrm>
            <a:off x="612000" y="6314400"/>
            <a:ext cx="2700000" cy="316800"/>
          </a:xfrm>
        </p:spPr>
        <p:txBody>
          <a:bodyPr>
            <a:normAutofit/>
          </a:bodyPr>
          <a:lstStyle/>
          <a:p>
            <a:fld id="{760FBDFE-C587-4B4C-A407-44438C67B59E}" type="datetimeFigureOut">
              <a:rPr lang="zh-CN" altLang="en-US" smtClean="0"/>
              <a:t>2023/12/16</a:t>
            </a:fld>
            <a:endParaRPr lang="zh-CN" altLang="en-US"/>
          </a:p>
        </p:txBody>
      </p:sp>
      <p:sp>
        <p:nvSpPr>
          <p:cNvPr id="1049488" name="页脚占位符 7"/>
          <p:cNvSpPr>
            <a:spLocks noGrp="1"/>
          </p:cNvSpPr>
          <p:nvPr>
            <p:ph type="ftr" sz="quarter" idx="11"/>
            <p:custDataLst>
              <p:tags r:id="rId49"/>
            </p:custDataLst>
          </p:nvPr>
        </p:nvSpPr>
        <p:spPr>
          <a:xfrm>
            <a:off x="4116000" y="6314400"/>
            <a:ext cx="3960000" cy="316800"/>
          </a:xfrm>
        </p:spPr>
        <p:txBody>
          <a:bodyPr>
            <a:normAutofit/>
          </a:bodyPr>
          <a:lstStyle/>
          <a:p>
            <a:endParaRPr lang="zh-CN" altLang="en-US"/>
          </a:p>
        </p:txBody>
      </p:sp>
      <p:sp>
        <p:nvSpPr>
          <p:cNvPr id="1049490" name="灯片编号占位符 8"/>
          <p:cNvSpPr>
            <a:spLocks noGrp="1"/>
          </p:cNvSpPr>
          <p:nvPr>
            <p:ph type="sldNum" sz="quarter" idx="12"/>
            <p:custDataLst>
              <p:tags r:id="rId50"/>
            </p:custDataLst>
          </p:nvPr>
        </p:nvSpPr>
        <p:spPr>
          <a:xfrm>
            <a:off x="8877600" y="6314400"/>
            <a:ext cx="2700000" cy="316800"/>
          </a:xfrm>
        </p:spPr>
        <p:txBody>
          <a:bodyPr>
            <a:normAutofit/>
          </a:bodyPr>
          <a:lstStyle/>
          <a:p>
            <a:fld id="{49AE70B2-8BF9-45C0-BB95-33D1B9D3A854}"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sp>
        <p:nvSpPr>
          <p:cNvPr id="1049492" name="任意多边形: 形状 6"/>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494" name="任意多边形: 形状 1"/>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496" name="椭圆 125"/>
          <p:cNvSpPr/>
          <p:nvPr>
            <p:custDataLst>
              <p:tags r:id="rId3"/>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98" name="椭圆 126"/>
          <p:cNvSpPr/>
          <p:nvPr>
            <p:custDataLst>
              <p:tags r:id="rId4"/>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0" name="椭圆 127"/>
          <p:cNvSpPr/>
          <p:nvPr>
            <p:custDataLst>
              <p:tags r:id="rId5"/>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2" name="椭圆 128"/>
          <p:cNvSpPr/>
          <p:nvPr>
            <p:custDataLst>
              <p:tags r:id="rId6"/>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4" name="椭圆 129"/>
          <p:cNvSpPr/>
          <p:nvPr>
            <p:custDataLst>
              <p:tags r:id="rId7"/>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6" name="椭圆 130"/>
          <p:cNvSpPr/>
          <p:nvPr>
            <p:custDataLst>
              <p:tags r:id="rId8"/>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8" name="椭圆 131"/>
          <p:cNvSpPr/>
          <p:nvPr>
            <p:custDataLst>
              <p:tags r:id="rId9"/>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0" name="椭圆 132"/>
          <p:cNvSpPr/>
          <p:nvPr>
            <p:custDataLst>
              <p:tags r:id="rId10"/>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2" name="椭圆 133"/>
          <p:cNvSpPr/>
          <p:nvPr>
            <p:custDataLst>
              <p:tags r:id="rId11"/>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4" name="椭圆 134"/>
          <p:cNvSpPr/>
          <p:nvPr>
            <p:custDataLst>
              <p:tags r:id="rId12"/>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6" name="椭圆 135"/>
          <p:cNvSpPr/>
          <p:nvPr>
            <p:custDataLst>
              <p:tags r:id="rId13"/>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8" name="椭圆 136"/>
          <p:cNvSpPr/>
          <p:nvPr>
            <p:custDataLst>
              <p:tags r:id="rId14"/>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0" name="椭圆 137"/>
          <p:cNvSpPr/>
          <p:nvPr>
            <p:custDataLst>
              <p:tags r:id="rId15"/>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2" name="椭圆 138"/>
          <p:cNvSpPr/>
          <p:nvPr>
            <p:custDataLst>
              <p:tags r:id="rId16"/>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4" name="椭圆 139"/>
          <p:cNvSpPr/>
          <p:nvPr>
            <p:custDataLst>
              <p:tags r:id="rId17"/>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6" name="椭圆 140"/>
          <p:cNvSpPr/>
          <p:nvPr>
            <p:custDataLst>
              <p:tags r:id="rId18"/>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8" name="椭圆 141"/>
          <p:cNvSpPr/>
          <p:nvPr>
            <p:custDataLst>
              <p:tags r:id="rId19"/>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0" name="椭圆 142"/>
          <p:cNvSpPr/>
          <p:nvPr>
            <p:custDataLst>
              <p:tags r:id="rId20"/>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2" name="椭圆 143"/>
          <p:cNvSpPr/>
          <p:nvPr>
            <p:custDataLst>
              <p:tags r:id="rId21"/>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4" name="椭圆 144"/>
          <p:cNvSpPr/>
          <p:nvPr>
            <p:custDataLst>
              <p:tags r:id="rId22"/>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6" name="椭圆 145"/>
          <p:cNvSpPr/>
          <p:nvPr>
            <p:custDataLst>
              <p:tags r:id="rId23"/>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8" name="椭圆 146"/>
          <p:cNvSpPr/>
          <p:nvPr>
            <p:custDataLst>
              <p:tags r:id="rId24"/>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0" name="椭圆 147"/>
          <p:cNvSpPr/>
          <p:nvPr>
            <p:custDataLst>
              <p:tags r:id="rId25"/>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2" name="椭圆 148"/>
          <p:cNvSpPr/>
          <p:nvPr>
            <p:custDataLst>
              <p:tags r:id="rId26"/>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4" name="椭圆 149"/>
          <p:cNvSpPr/>
          <p:nvPr>
            <p:custDataLst>
              <p:tags r:id="rId27"/>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6" name="椭圆 150"/>
          <p:cNvSpPr/>
          <p:nvPr>
            <p:custDataLst>
              <p:tags r:id="rId28"/>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8" name="椭圆 151"/>
          <p:cNvSpPr/>
          <p:nvPr>
            <p:custDataLst>
              <p:tags r:id="rId29"/>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0" name="椭圆 152"/>
          <p:cNvSpPr/>
          <p:nvPr>
            <p:custDataLst>
              <p:tags r:id="rId30"/>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2" name="椭圆 153"/>
          <p:cNvSpPr/>
          <p:nvPr>
            <p:custDataLst>
              <p:tags r:id="rId31"/>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4" name="椭圆 154"/>
          <p:cNvSpPr/>
          <p:nvPr>
            <p:custDataLst>
              <p:tags r:id="rId32"/>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6" name="椭圆 191"/>
          <p:cNvSpPr/>
          <p:nvPr>
            <p:custDataLst>
              <p:tags r:id="rId33"/>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8" name="椭圆 192"/>
          <p:cNvSpPr/>
          <p:nvPr>
            <p:custDataLst>
              <p:tags r:id="rId34"/>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0" name="椭圆 194"/>
          <p:cNvSpPr/>
          <p:nvPr>
            <p:custDataLst>
              <p:tags r:id="rId35"/>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2" name="椭圆 195"/>
          <p:cNvSpPr/>
          <p:nvPr>
            <p:custDataLst>
              <p:tags r:id="rId36"/>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4" name="椭圆 196"/>
          <p:cNvSpPr/>
          <p:nvPr>
            <p:custDataLst>
              <p:tags r:id="rId37"/>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6" name="椭圆 197"/>
          <p:cNvSpPr/>
          <p:nvPr>
            <p:custDataLst>
              <p:tags r:id="rId38"/>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8" name="椭圆 198"/>
          <p:cNvSpPr/>
          <p:nvPr>
            <p:custDataLst>
              <p:tags r:id="rId39"/>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70" name="椭圆 199"/>
          <p:cNvSpPr/>
          <p:nvPr>
            <p:custDataLst>
              <p:tags r:id="rId40"/>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72" name="椭圆 200"/>
          <p:cNvSpPr/>
          <p:nvPr>
            <p:custDataLst>
              <p:tags r:id="rId41"/>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74" name="椭圆 201"/>
          <p:cNvSpPr/>
          <p:nvPr>
            <p:custDataLst>
              <p:tags r:id="rId42"/>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76" name="标题"/>
          <p:cNvSpPr txBox="1">
            <a:spLocks noGrp="1"/>
          </p:cNvSpPr>
          <p:nvPr>
            <p:ph type="title" idx="1"/>
            <p:custDataLst>
              <p:tags r:id="rId43"/>
            </p:custDataLst>
          </p:nvPr>
        </p:nvSpPr>
        <p:spPr>
          <a:xfrm>
            <a:off x="608400" y="459860"/>
            <a:ext cx="10969200" cy="646331"/>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p>
        </p:txBody>
      </p:sp>
      <p:sp>
        <p:nvSpPr>
          <p:cNvPr id="1049578" name="日期占位符 2"/>
          <p:cNvSpPr>
            <a:spLocks noGrp="1"/>
          </p:cNvSpPr>
          <p:nvPr>
            <p:ph type="dt" sz="half" idx="10"/>
            <p:custDataLst>
              <p:tags r:id="rId44"/>
            </p:custDataLst>
          </p:nvPr>
        </p:nvSpPr>
        <p:spPr>
          <a:xfrm>
            <a:off x="612000" y="6314400"/>
            <a:ext cx="2700000" cy="316800"/>
          </a:xfrm>
        </p:spPr>
        <p:txBody>
          <a:bodyPr/>
          <a:lstStyle/>
          <a:p>
            <a:fld id="{760FBDFE-C587-4B4C-A407-44438C67B59E}" type="datetimeFigureOut">
              <a:rPr lang="zh-CN" altLang="en-US" smtClean="0"/>
              <a:t>2023/12/16</a:t>
            </a:fld>
            <a:endParaRPr lang="zh-CN" altLang="en-US"/>
          </a:p>
        </p:txBody>
      </p:sp>
      <p:sp>
        <p:nvSpPr>
          <p:cNvPr id="1049580" name="页脚占位符 3"/>
          <p:cNvSpPr>
            <a:spLocks noGrp="1"/>
          </p:cNvSpPr>
          <p:nvPr>
            <p:ph type="ftr" sz="quarter" idx="11"/>
            <p:custDataLst>
              <p:tags r:id="rId45"/>
            </p:custDataLst>
          </p:nvPr>
        </p:nvSpPr>
        <p:spPr>
          <a:xfrm>
            <a:off x="4116000" y="6314400"/>
            <a:ext cx="3960000" cy="316800"/>
          </a:xfrm>
        </p:spPr>
        <p:txBody>
          <a:bodyPr/>
          <a:lstStyle/>
          <a:p>
            <a:endParaRPr lang="zh-CN" altLang="en-US"/>
          </a:p>
        </p:txBody>
      </p:sp>
      <p:sp>
        <p:nvSpPr>
          <p:cNvPr id="1049582" name="灯片编号占位符 4"/>
          <p:cNvSpPr>
            <a:spLocks noGrp="1"/>
          </p:cNvSpPr>
          <p:nvPr>
            <p:ph type="sldNum" sz="quarter" idx="12"/>
            <p:custDataLst>
              <p:tags r:id="rId46"/>
            </p:custDataLst>
          </p:nvPr>
        </p:nvSpPr>
        <p:spPr>
          <a:xfrm>
            <a:off x="8877600" y="6314400"/>
            <a:ext cx="2700000" cy="316800"/>
          </a:xfrm>
        </p:spPr>
        <p:txBody>
          <a:bodyPr/>
          <a:lstStyle/>
          <a:p>
            <a:fld id="{49AE70B2-8BF9-45C0-BB95-33D1B9D3A854}"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
        <p:nvSpPr>
          <p:cNvPr id="1049584" name="任意多边形: 形状 6"/>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586" name="任意多边形: 形状 4"/>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588" name="椭圆 201"/>
          <p:cNvSpPr/>
          <p:nvPr>
            <p:custDataLst>
              <p:tags r:id="rId3"/>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0" name="椭圆 200"/>
          <p:cNvSpPr/>
          <p:nvPr>
            <p:custDataLst>
              <p:tags r:id="rId4"/>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2" name="椭圆 199"/>
          <p:cNvSpPr/>
          <p:nvPr>
            <p:custDataLst>
              <p:tags r:id="rId5"/>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4" name="椭圆 198"/>
          <p:cNvSpPr/>
          <p:nvPr>
            <p:custDataLst>
              <p:tags r:id="rId6"/>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6" name="椭圆 197"/>
          <p:cNvSpPr/>
          <p:nvPr>
            <p:custDataLst>
              <p:tags r:id="rId7"/>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8" name="椭圆 196"/>
          <p:cNvSpPr/>
          <p:nvPr>
            <p:custDataLst>
              <p:tags r:id="rId8"/>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0" name="椭圆 195"/>
          <p:cNvSpPr/>
          <p:nvPr>
            <p:custDataLst>
              <p:tags r:id="rId9"/>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2" name="椭圆 194"/>
          <p:cNvSpPr/>
          <p:nvPr>
            <p:custDataLst>
              <p:tags r:id="rId10"/>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4" name="椭圆 192"/>
          <p:cNvSpPr/>
          <p:nvPr>
            <p:custDataLst>
              <p:tags r:id="rId11"/>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6" name="椭圆 191"/>
          <p:cNvSpPr/>
          <p:nvPr>
            <p:custDataLst>
              <p:tags r:id="rId12"/>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8" name="椭圆 154"/>
          <p:cNvSpPr/>
          <p:nvPr>
            <p:custDataLst>
              <p:tags r:id="rId13"/>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0" name="椭圆 153"/>
          <p:cNvSpPr/>
          <p:nvPr>
            <p:custDataLst>
              <p:tags r:id="rId14"/>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2" name="椭圆 152"/>
          <p:cNvSpPr/>
          <p:nvPr>
            <p:custDataLst>
              <p:tags r:id="rId15"/>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4" name="椭圆 151"/>
          <p:cNvSpPr/>
          <p:nvPr>
            <p:custDataLst>
              <p:tags r:id="rId16"/>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6" name="椭圆 150"/>
          <p:cNvSpPr/>
          <p:nvPr>
            <p:custDataLst>
              <p:tags r:id="rId17"/>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8" name="椭圆 149"/>
          <p:cNvSpPr/>
          <p:nvPr>
            <p:custDataLst>
              <p:tags r:id="rId18"/>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0" name="椭圆 148"/>
          <p:cNvSpPr/>
          <p:nvPr>
            <p:custDataLst>
              <p:tags r:id="rId19"/>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2" name="椭圆 147"/>
          <p:cNvSpPr/>
          <p:nvPr>
            <p:custDataLst>
              <p:tags r:id="rId20"/>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4" name="椭圆 146"/>
          <p:cNvSpPr/>
          <p:nvPr>
            <p:custDataLst>
              <p:tags r:id="rId21"/>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6" name="椭圆 145"/>
          <p:cNvSpPr/>
          <p:nvPr>
            <p:custDataLst>
              <p:tags r:id="rId22"/>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8" name="椭圆 144"/>
          <p:cNvSpPr/>
          <p:nvPr>
            <p:custDataLst>
              <p:tags r:id="rId23"/>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0" name="椭圆 143"/>
          <p:cNvSpPr/>
          <p:nvPr>
            <p:custDataLst>
              <p:tags r:id="rId24"/>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2" name="椭圆 142"/>
          <p:cNvSpPr/>
          <p:nvPr>
            <p:custDataLst>
              <p:tags r:id="rId25"/>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4" name="椭圆 141"/>
          <p:cNvSpPr/>
          <p:nvPr>
            <p:custDataLst>
              <p:tags r:id="rId26"/>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6" name="椭圆 140"/>
          <p:cNvSpPr/>
          <p:nvPr>
            <p:custDataLst>
              <p:tags r:id="rId27"/>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8" name="椭圆 139"/>
          <p:cNvSpPr/>
          <p:nvPr>
            <p:custDataLst>
              <p:tags r:id="rId28"/>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0" name="椭圆 138"/>
          <p:cNvSpPr/>
          <p:nvPr>
            <p:custDataLst>
              <p:tags r:id="rId29"/>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2" name="椭圆 137"/>
          <p:cNvSpPr/>
          <p:nvPr>
            <p:custDataLst>
              <p:tags r:id="rId30"/>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4" name="椭圆 136"/>
          <p:cNvSpPr/>
          <p:nvPr>
            <p:custDataLst>
              <p:tags r:id="rId31"/>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6" name="椭圆 135"/>
          <p:cNvSpPr/>
          <p:nvPr>
            <p:custDataLst>
              <p:tags r:id="rId32"/>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8" name="椭圆 134"/>
          <p:cNvSpPr/>
          <p:nvPr>
            <p:custDataLst>
              <p:tags r:id="rId33"/>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0" name="椭圆 133"/>
          <p:cNvSpPr/>
          <p:nvPr>
            <p:custDataLst>
              <p:tags r:id="rId34"/>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2" name="椭圆 132"/>
          <p:cNvSpPr/>
          <p:nvPr>
            <p:custDataLst>
              <p:tags r:id="rId35"/>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4" name="椭圆 131"/>
          <p:cNvSpPr/>
          <p:nvPr>
            <p:custDataLst>
              <p:tags r:id="rId36"/>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6" name="椭圆 130"/>
          <p:cNvSpPr/>
          <p:nvPr>
            <p:custDataLst>
              <p:tags r:id="rId37"/>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8" name="椭圆 129"/>
          <p:cNvSpPr/>
          <p:nvPr>
            <p:custDataLst>
              <p:tags r:id="rId38"/>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0" name="椭圆 128"/>
          <p:cNvSpPr/>
          <p:nvPr>
            <p:custDataLst>
              <p:tags r:id="rId39"/>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2" name="椭圆 127"/>
          <p:cNvSpPr/>
          <p:nvPr>
            <p:custDataLst>
              <p:tags r:id="rId40"/>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4" name="椭圆 126"/>
          <p:cNvSpPr/>
          <p:nvPr>
            <p:custDataLst>
              <p:tags r:id="rId41"/>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6" name="椭圆 125"/>
          <p:cNvSpPr/>
          <p:nvPr>
            <p:custDataLst>
              <p:tags r:id="rId42"/>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8" name="日期占位符 1"/>
          <p:cNvSpPr>
            <a:spLocks noGrp="1"/>
          </p:cNvSpPr>
          <p:nvPr>
            <p:ph type="dt" sz="half" idx="10"/>
            <p:custDataLst>
              <p:tags r:id="rId43"/>
            </p:custDataLst>
          </p:nvPr>
        </p:nvSpPr>
        <p:spPr/>
        <p:txBody>
          <a:bodyPr/>
          <a:lstStyle/>
          <a:p>
            <a:fld id="{760FBDFE-C587-4B4C-A407-44438C67B59E}" type="datetimeFigureOut">
              <a:rPr lang="zh-CN" altLang="en-US" smtClean="0"/>
              <a:t>2023/12/16</a:t>
            </a:fld>
            <a:endParaRPr lang="zh-CN" altLang="en-US"/>
          </a:p>
        </p:txBody>
      </p:sp>
      <p:sp>
        <p:nvSpPr>
          <p:cNvPr id="1049670" name="页脚占位符 2"/>
          <p:cNvSpPr>
            <a:spLocks noGrp="1"/>
          </p:cNvSpPr>
          <p:nvPr>
            <p:ph type="ftr" sz="quarter" idx="11"/>
            <p:custDataLst>
              <p:tags r:id="rId44"/>
            </p:custDataLst>
          </p:nvPr>
        </p:nvSpPr>
        <p:spPr/>
        <p:txBody>
          <a:bodyPr/>
          <a:lstStyle/>
          <a:p>
            <a:endParaRPr lang="zh-CN" altLang="en-US"/>
          </a:p>
        </p:txBody>
      </p:sp>
      <p:sp>
        <p:nvSpPr>
          <p:cNvPr id="1049672" name="灯片编号占位符 3"/>
          <p:cNvSpPr>
            <a:spLocks noGrp="1"/>
          </p:cNvSpPr>
          <p:nvPr>
            <p:ph type="sldNum" sz="quarter" idx="12"/>
            <p:custDataLst>
              <p:tags r:id="rId45"/>
            </p:custDataLst>
          </p:nvPr>
        </p:nvSpPr>
        <p:spPr/>
        <p:txBody>
          <a:bodyPr/>
          <a:lstStyle/>
          <a:p>
            <a:fld id="{49AE70B2-8BF9-45C0-BB95-33D1B9D3A854}"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1" name=""/>
        <p:cNvGrpSpPr/>
        <p:nvPr/>
      </p:nvGrpSpPr>
      <p:grpSpPr>
        <a:xfrm>
          <a:off x="0" y="0"/>
          <a:ext cx="0" cy="0"/>
        </a:xfrm>
      </p:grpSpPr>
      <p:sp>
        <p:nvSpPr>
          <p:cNvPr id="1049674" name="任意多边形: 形状 7"/>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676" name="任意多边形: 形状 1"/>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678" name="正文"/>
          <p:cNvSpPr txBox="1">
            <a:spLocks noGrp="1"/>
          </p:cNvSpPr>
          <p:nvPr>
            <p:ph idx="44"/>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p>
          <a:p>
            <a:pPr lvl="1" algn="l">
              <a:buClrTx/>
              <a:buSzTx/>
            </a:pPr>
            <a:r>
              <a:rPr>
                <a:sym typeface="+mn-ea"/>
              </a:rPr>
              <a:t>第二级</a:t>
            </a:r>
          </a:p>
          <a:p>
            <a:pPr lvl="2" algn="l">
              <a:buClrTx/>
              <a:buSzTx/>
            </a:pPr>
            <a:r>
              <a:rPr>
                <a:sym typeface="+mn-ea"/>
              </a:rPr>
              <a:t>第三级</a:t>
            </a:r>
          </a:p>
          <a:p>
            <a:pPr lvl="3" algn="l">
              <a:buClrTx/>
              <a:buSzTx/>
            </a:pPr>
            <a:r>
              <a:rPr>
                <a:sym typeface="+mn-ea"/>
              </a:rPr>
              <a:t>第四级</a:t>
            </a:r>
          </a:p>
          <a:p>
            <a:pPr lvl="4" algn="l">
              <a:buClrTx/>
              <a:buSzTx/>
            </a:pPr>
            <a:r>
              <a:rPr>
                <a:sym typeface="+mn-ea"/>
              </a:rPr>
              <a:t>第五级</a:t>
            </a:r>
          </a:p>
        </p:txBody>
      </p:sp>
      <p:sp>
        <p:nvSpPr>
          <p:cNvPr id="1049680" name="椭圆 125"/>
          <p:cNvSpPr/>
          <p:nvPr>
            <p:custDataLst>
              <p:tags r:id="rId4"/>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82" name="椭圆 126"/>
          <p:cNvSpPr/>
          <p:nvPr>
            <p:custDataLst>
              <p:tags r:id="rId5"/>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84" name="椭圆 127"/>
          <p:cNvSpPr/>
          <p:nvPr>
            <p:custDataLst>
              <p:tags r:id="rId6"/>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86" name="椭圆 128"/>
          <p:cNvSpPr/>
          <p:nvPr>
            <p:custDataLst>
              <p:tags r:id="rId7"/>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88" name="椭圆 129"/>
          <p:cNvSpPr/>
          <p:nvPr>
            <p:custDataLst>
              <p:tags r:id="rId8"/>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0" name="椭圆 130"/>
          <p:cNvSpPr/>
          <p:nvPr>
            <p:custDataLst>
              <p:tags r:id="rId9"/>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2" name="椭圆 131"/>
          <p:cNvSpPr/>
          <p:nvPr>
            <p:custDataLst>
              <p:tags r:id="rId10"/>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4" name="椭圆 132"/>
          <p:cNvSpPr/>
          <p:nvPr>
            <p:custDataLst>
              <p:tags r:id="rId11"/>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6" name="椭圆 133"/>
          <p:cNvSpPr/>
          <p:nvPr>
            <p:custDataLst>
              <p:tags r:id="rId12"/>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8" name="椭圆 134"/>
          <p:cNvSpPr/>
          <p:nvPr>
            <p:custDataLst>
              <p:tags r:id="rId13"/>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0" name="椭圆 135"/>
          <p:cNvSpPr/>
          <p:nvPr>
            <p:custDataLst>
              <p:tags r:id="rId14"/>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2" name="椭圆 136"/>
          <p:cNvSpPr/>
          <p:nvPr>
            <p:custDataLst>
              <p:tags r:id="rId15"/>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4" name="椭圆 137"/>
          <p:cNvSpPr/>
          <p:nvPr>
            <p:custDataLst>
              <p:tags r:id="rId16"/>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6" name="椭圆 138"/>
          <p:cNvSpPr/>
          <p:nvPr>
            <p:custDataLst>
              <p:tags r:id="rId17"/>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8" name="椭圆 139"/>
          <p:cNvSpPr/>
          <p:nvPr>
            <p:custDataLst>
              <p:tags r:id="rId18"/>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0" name="椭圆 140"/>
          <p:cNvSpPr/>
          <p:nvPr>
            <p:custDataLst>
              <p:tags r:id="rId19"/>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2" name="椭圆 141"/>
          <p:cNvSpPr/>
          <p:nvPr>
            <p:custDataLst>
              <p:tags r:id="rId20"/>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4" name="椭圆 142"/>
          <p:cNvSpPr/>
          <p:nvPr>
            <p:custDataLst>
              <p:tags r:id="rId21"/>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6" name="椭圆 143"/>
          <p:cNvSpPr/>
          <p:nvPr>
            <p:custDataLst>
              <p:tags r:id="rId22"/>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8" name="椭圆 144"/>
          <p:cNvSpPr/>
          <p:nvPr>
            <p:custDataLst>
              <p:tags r:id="rId23"/>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0" name="椭圆 145"/>
          <p:cNvSpPr/>
          <p:nvPr>
            <p:custDataLst>
              <p:tags r:id="rId24"/>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2" name="椭圆 146"/>
          <p:cNvSpPr/>
          <p:nvPr>
            <p:custDataLst>
              <p:tags r:id="rId25"/>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4" name="椭圆 147"/>
          <p:cNvSpPr/>
          <p:nvPr>
            <p:custDataLst>
              <p:tags r:id="rId26"/>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6" name="椭圆 148"/>
          <p:cNvSpPr/>
          <p:nvPr>
            <p:custDataLst>
              <p:tags r:id="rId27"/>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8" name="椭圆 149"/>
          <p:cNvSpPr/>
          <p:nvPr>
            <p:custDataLst>
              <p:tags r:id="rId28"/>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0" name="椭圆 150"/>
          <p:cNvSpPr/>
          <p:nvPr>
            <p:custDataLst>
              <p:tags r:id="rId29"/>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2" name="椭圆 151"/>
          <p:cNvSpPr/>
          <p:nvPr>
            <p:custDataLst>
              <p:tags r:id="rId30"/>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4" name="椭圆 152"/>
          <p:cNvSpPr/>
          <p:nvPr>
            <p:custDataLst>
              <p:tags r:id="rId31"/>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6" name="椭圆 153"/>
          <p:cNvSpPr/>
          <p:nvPr>
            <p:custDataLst>
              <p:tags r:id="rId32"/>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8" name="椭圆 154"/>
          <p:cNvSpPr/>
          <p:nvPr>
            <p:custDataLst>
              <p:tags r:id="rId33"/>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0" name="椭圆 191"/>
          <p:cNvSpPr/>
          <p:nvPr>
            <p:custDataLst>
              <p:tags r:id="rId34"/>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2" name="椭圆 192"/>
          <p:cNvSpPr/>
          <p:nvPr>
            <p:custDataLst>
              <p:tags r:id="rId35"/>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4" name="椭圆 194"/>
          <p:cNvSpPr/>
          <p:nvPr>
            <p:custDataLst>
              <p:tags r:id="rId36"/>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6" name="椭圆 195"/>
          <p:cNvSpPr/>
          <p:nvPr>
            <p:custDataLst>
              <p:tags r:id="rId37"/>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8" name="椭圆 196"/>
          <p:cNvSpPr/>
          <p:nvPr>
            <p:custDataLst>
              <p:tags r:id="rId38"/>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0" name="椭圆 197"/>
          <p:cNvSpPr/>
          <p:nvPr>
            <p:custDataLst>
              <p:tags r:id="rId39"/>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2" name="椭圆 198"/>
          <p:cNvSpPr/>
          <p:nvPr>
            <p:custDataLst>
              <p:tags r:id="rId40"/>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4" name="椭圆 199"/>
          <p:cNvSpPr/>
          <p:nvPr>
            <p:custDataLst>
              <p:tags r:id="rId41"/>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6" name="椭圆 200"/>
          <p:cNvSpPr/>
          <p:nvPr>
            <p:custDataLst>
              <p:tags r:id="rId42"/>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8" name="椭圆 201"/>
          <p:cNvSpPr/>
          <p:nvPr>
            <p:custDataLst>
              <p:tags r:id="rId43"/>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60" name="日期占位符 3"/>
          <p:cNvSpPr>
            <a:spLocks noGrp="1"/>
          </p:cNvSpPr>
          <p:nvPr>
            <p:ph type="dt" sz="half" idx="10"/>
            <p:custDataLst>
              <p:tags r:id="rId44"/>
            </p:custDataLst>
          </p:nvPr>
        </p:nvSpPr>
        <p:spPr>
          <a:xfrm>
            <a:off x="612000" y="6314400"/>
            <a:ext cx="2700000" cy="316800"/>
          </a:xfrm>
        </p:spPr>
        <p:txBody>
          <a:bodyPr/>
          <a:lstStyle/>
          <a:p>
            <a:fld id="{760FBDFE-C587-4B4C-A407-44438C67B59E}" type="datetimeFigureOut">
              <a:rPr lang="zh-CN" altLang="en-US" smtClean="0"/>
              <a:t>2023/12/16</a:t>
            </a:fld>
            <a:endParaRPr lang="zh-CN" altLang="en-US"/>
          </a:p>
        </p:txBody>
      </p:sp>
      <p:sp>
        <p:nvSpPr>
          <p:cNvPr id="1049762" name="页脚占位符 4"/>
          <p:cNvSpPr>
            <a:spLocks noGrp="1"/>
          </p:cNvSpPr>
          <p:nvPr>
            <p:ph type="ftr" sz="quarter" idx="11"/>
            <p:custDataLst>
              <p:tags r:id="rId45"/>
            </p:custDataLst>
          </p:nvPr>
        </p:nvSpPr>
        <p:spPr>
          <a:xfrm>
            <a:off x="4116000" y="6314400"/>
            <a:ext cx="3960000" cy="316800"/>
          </a:xfrm>
        </p:spPr>
        <p:txBody>
          <a:bodyPr/>
          <a:lstStyle/>
          <a:p>
            <a:endParaRPr lang="zh-CN" altLang="en-US"/>
          </a:p>
        </p:txBody>
      </p:sp>
      <p:sp>
        <p:nvSpPr>
          <p:cNvPr id="1049764" name="灯片编号占位符 5"/>
          <p:cNvSpPr>
            <a:spLocks noGrp="1"/>
          </p:cNvSpPr>
          <p:nvPr>
            <p:ph type="sldNum" sz="quarter" idx="12"/>
            <p:custDataLst>
              <p:tags r:id="rId46"/>
            </p:custDataLst>
          </p:nvPr>
        </p:nvSpPr>
        <p:spPr>
          <a:xfrm>
            <a:off x="8877600" y="6314400"/>
            <a:ext cx="2700000" cy="316800"/>
          </a:xfrm>
        </p:spPr>
        <p:txBody>
          <a:bodyPr/>
          <a:lstStyle/>
          <a:p>
            <a:fld id="{49AE70B2-8BF9-45C0-BB95-33D1B9D3A854}"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1" name=""/>
        <p:cNvGrpSpPr/>
        <p:nvPr/>
      </p:nvGrpSpPr>
      <p:grpSpPr>
        <a:xfrm>
          <a:off x="0" y="0"/>
          <a:ext cx="0" cy="0"/>
        </a:xfrm>
      </p:grpSpPr>
      <p:sp>
        <p:nvSpPr>
          <p:cNvPr id="1049766" name="任意多边形: 形状 8"/>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768" name="任意多边形: 形状 1"/>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770" name="副标题"/>
          <p:cNvSpPr txBox="1">
            <a:spLocks noGrp="1"/>
          </p:cNvSpPr>
          <p:nvPr>
            <p:ph type="body" idx="45" hasCustomPrompt="1"/>
            <p:custDataLst>
              <p:tags r:id="rId3"/>
            </p:custDataLst>
          </p:nvPr>
        </p:nvSpPr>
        <p:spPr>
          <a:xfrm>
            <a:off x="608400" y="1237350"/>
            <a:ext cx="10969200" cy="4000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微软雅黑" panose="020b0503020204020204" pitchFamily="34" charset="-122"/>
              </a:defRPr>
            </a:lvl1pPr>
          </a:lstStyle>
          <a:p>
            <a:pPr lvl="0" algn="l"/>
            <a:r>
              <a:rPr>
                <a:sym typeface="+mn-ea"/>
              </a:rPr>
              <a:t>单击此处编辑母版副标题样式</a:t>
            </a:r>
          </a:p>
        </p:txBody>
      </p:sp>
      <p:sp>
        <p:nvSpPr>
          <p:cNvPr id="1049772" name="椭圆 125"/>
          <p:cNvSpPr/>
          <p:nvPr>
            <p:custDataLst>
              <p:tags r:id="rId4"/>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74" name="椭圆 126"/>
          <p:cNvSpPr/>
          <p:nvPr>
            <p:custDataLst>
              <p:tags r:id="rId5"/>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76" name="椭圆 127"/>
          <p:cNvSpPr/>
          <p:nvPr>
            <p:custDataLst>
              <p:tags r:id="rId6"/>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78" name="椭圆 128"/>
          <p:cNvSpPr/>
          <p:nvPr>
            <p:custDataLst>
              <p:tags r:id="rId7"/>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0" name="椭圆 129"/>
          <p:cNvSpPr/>
          <p:nvPr>
            <p:custDataLst>
              <p:tags r:id="rId8"/>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2" name="椭圆 130"/>
          <p:cNvSpPr/>
          <p:nvPr>
            <p:custDataLst>
              <p:tags r:id="rId9"/>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4" name="椭圆 131"/>
          <p:cNvSpPr/>
          <p:nvPr>
            <p:custDataLst>
              <p:tags r:id="rId10"/>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6" name="椭圆 132"/>
          <p:cNvSpPr/>
          <p:nvPr>
            <p:custDataLst>
              <p:tags r:id="rId11"/>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8" name="椭圆 133"/>
          <p:cNvSpPr/>
          <p:nvPr>
            <p:custDataLst>
              <p:tags r:id="rId12"/>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0" name="椭圆 134"/>
          <p:cNvSpPr/>
          <p:nvPr>
            <p:custDataLst>
              <p:tags r:id="rId13"/>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2" name="椭圆 135"/>
          <p:cNvSpPr/>
          <p:nvPr>
            <p:custDataLst>
              <p:tags r:id="rId14"/>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4" name="椭圆 136"/>
          <p:cNvSpPr/>
          <p:nvPr>
            <p:custDataLst>
              <p:tags r:id="rId15"/>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6" name="椭圆 137"/>
          <p:cNvSpPr/>
          <p:nvPr>
            <p:custDataLst>
              <p:tags r:id="rId16"/>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8" name="椭圆 138"/>
          <p:cNvSpPr/>
          <p:nvPr>
            <p:custDataLst>
              <p:tags r:id="rId17"/>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0" name="椭圆 139"/>
          <p:cNvSpPr/>
          <p:nvPr>
            <p:custDataLst>
              <p:tags r:id="rId18"/>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2" name="椭圆 140"/>
          <p:cNvSpPr/>
          <p:nvPr>
            <p:custDataLst>
              <p:tags r:id="rId19"/>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4" name="椭圆 141"/>
          <p:cNvSpPr/>
          <p:nvPr>
            <p:custDataLst>
              <p:tags r:id="rId20"/>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6" name="椭圆 142"/>
          <p:cNvSpPr/>
          <p:nvPr>
            <p:custDataLst>
              <p:tags r:id="rId21"/>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8" name="椭圆 143"/>
          <p:cNvSpPr/>
          <p:nvPr>
            <p:custDataLst>
              <p:tags r:id="rId22"/>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0" name="椭圆 144"/>
          <p:cNvSpPr/>
          <p:nvPr>
            <p:custDataLst>
              <p:tags r:id="rId23"/>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2" name="椭圆 145"/>
          <p:cNvSpPr/>
          <p:nvPr>
            <p:custDataLst>
              <p:tags r:id="rId24"/>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4" name="椭圆 146"/>
          <p:cNvSpPr/>
          <p:nvPr>
            <p:custDataLst>
              <p:tags r:id="rId25"/>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6" name="椭圆 147"/>
          <p:cNvSpPr/>
          <p:nvPr>
            <p:custDataLst>
              <p:tags r:id="rId26"/>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8" name="椭圆 148"/>
          <p:cNvSpPr/>
          <p:nvPr>
            <p:custDataLst>
              <p:tags r:id="rId27"/>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0" name="椭圆 149"/>
          <p:cNvSpPr/>
          <p:nvPr>
            <p:custDataLst>
              <p:tags r:id="rId28"/>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2" name="椭圆 150"/>
          <p:cNvSpPr/>
          <p:nvPr>
            <p:custDataLst>
              <p:tags r:id="rId29"/>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4" name="椭圆 151"/>
          <p:cNvSpPr/>
          <p:nvPr>
            <p:custDataLst>
              <p:tags r:id="rId30"/>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6" name="椭圆 152"/>
          <p:cNvSpPr/>
          <p:nvPr>
            <p:custDataLst>
              <p:tags r:id="rId31"/>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8" name="椭圆 153"/>
          <p:cNvSpPr/>
          <p:nvPr>
            <p:custDataLst>
              <p:tags r:id="rId32"/>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0" name="椭圆 154"/>
          <p:cNvSpPr/>
          <p:nvPr>
            <p:custDataLst>
              <p:tags r:id="rId33"/>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2" name="椭圆 191"/>
          <p:cNvSpPr/>
          <p:nvPr>
            <p:custDataLst>
              <p:tags r:id="rId34"/>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4" name="椭圆 192"/>
          <p:cNvSpPr/>
          <p:nvPr>
            <p:custDataLst>
              <p:tags r:id="rId35"/>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6" name="椭圆 194"/>
          <p:cNvSpPr/>
          <p:nvPr>
            <p:custDataLst>
              <p:tags r:id="rId36"/>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8" name="椭圆 195"/>
          <p:cNvSpPr/>
          <p:nvPr>
            <p:custDataLst>
              <p:tags r:id="rId37"/>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0" name="椭圆 196"/>
          <p:cNvSpPr/>
          <p:nvPr>
            <p:custDataLst>
              <p:tags r:id="rId38"/>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2" name="椭圆 197"/>
          <p:cNvSpPr/>
          <p:nvPr>
            <p:custDataLst>
              <p:tags r:id="rId39"/>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4" name="椭圆 198"/>
          <p:cNvSpPr/>
          <p:nvPr>
            <p:custDataLst>
              <p:tags r:id="rId40"/>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6" name="椭圆 199"/>
          <p:cNvSpPr/>
          <p:nvPr>
            <p:custDataLst>
              <p:tags r:id="rId41"/>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8" name="椭圆 200"/>
          <p:cNvSpPr/>
          <p:nvPr>
            <p:custDataLst>
              <p:tags r:id="rId42"/>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50" name="椭圆 201"/>
          <p:cNvSpPr/>
          <p:nvPr>
            <p:custDataLst>
              <p:tags r:id="rId43"/>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52" name="标题"/>
          <p:cNvSpPr txBox="1">
            <a:spLocks noGrp="1"/>
          </p:cNvSpPr>
          <p:nvPr>
            <p:ph type="title" idx="1"/>
            <p:custDataLst>
              <p:tags r:id="rId44"/>
            </p:custDataLst>
          </p:nvPr>
        </p:nvSpPr>
        <p:spPr>
          <a:xfrm>
            <a:off x="608400" y="458590"/>
            <a:ext cx="10969200" cy="646331"/>
          </a:xfrm>
          <a:prstGeom prst="rect">
            <a:avLst/>
          </a:prstGeom>
          <a:noFill/>
        </p:spPr>
        <p:txBody>
          <a:bodyPr vert="horz" wrap="square" rtlCol="0">
            <a:sp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p>
        </p:txBody>
      </p:sp>
      <p:sp>
        <p:nvSpPr>
          <p:cNvPr id="1049854" name="日期占位符 2"/>
          <p:cNvSpPr>
            <a:spLocks noGrp="1"/>
          </p:cNvSpPr>
          <p:nvPr>
            <p:ph type="dt" sz="half" idx="10"/>
            <p:custDataLst>
              <p:tags r:id="rId45"/>
            </p:custDataLst>
          </p:nvPr>
        </p:nvSpPr>
        <p:spPr>
          <a:xfrm>
            <a:off x="612000" y="6314400"/>
            <a:ext cx="2700000" cy="316800"/>
          </a:xfrm>
        </p:spPr>
        <p:txBody>
          <a:bodyPr/>
          <a:lstStyle/>
          <a:p>
            <a:fld id="{760FBDFE-C587-4B4C-A407-44438C67B59E}" type="datetimeFigureOut">
              <a:rPr lang="zh-CN" altLang="en-US" smtClean="0"/>
              <a:t>2023/12/16</a:t>
            </a:fld>
            <a:endParaRPr lang="zh-CN" altLang="en-US"/>
          </a:p>
        </p:txBody>
      </p:sp>
      <p:sp>
        <p:nvSpPr>
          <p:cNvPr id="1049856" name="页脚占位符 3"/>
          <p:cNvSpPr>
            <a:spLocks noGrp="1"/>
          </p:cNvSpPr>
          <p:nvPr>
            <p:ph type="ftr" sz="quarter" idx="11"/>
            <p:custDataLst>
              <p:tags r:id="rId46"/>
            </p:custDataLst>
          </p:nvPr>
        </p:nvSpPr>
        <p:spPr>
          <a:xfrm>
            <a:off x="4116000" y="6314400"/>
            <a:ext cx="3960000" cy="316800"/>
          </a:xfrm>
        </p:spPr>
        <p:txBody>
          <a:bodyPr/>
          <a:lstStyle/>
          <a:p>
            <a:endParaRPr lang="zh-CN" altLang="en-US"/>
          </a:p>
        </p:txBody>
      </p:sp>
      <p:sp>
        <p:nvSpPr>
          <p:cNvPr id="1049858" name="灯片编号占位符 4"/>
          <p:cNvSpPr>
            <a:spLocks noGrp="1"/>
          </p:cNvSpPr>
          <p:nvPr>
            <p:ph type="sldNum" sz="quarter" idx="12"/>
            <p:custDataLst>
              <p:tags r:id="rId47"/>
            </p:custDataLst>
          </p:nvPr>
        </p:nvSpPr>
        <p:spPr>
          <a:xfrm>
            <a:off x="8877600" y="6314400"/>
            <a:ext cx="2700000" cy="316800"/>
          </a:xfrm>
        </p:spPr>
        <p:txBody>
          <a:bodyPr/>
          <a:lstStyle/>
          <a:p>
            <a:fld id="{49AE70B2-8BF9-45C0-BB95-33D1B9D3A854}" type="slidenum">
              <a:rPr lang="zh-CN" altLang="en-US" smtClean="0"/>
              <a:t>‹#›</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1" name=""/>
        <p:cNvGrpSpPr/>
        <p:nvPr/>
      </p:nvGrpSpPr>
      <p:grpSpPr>
        <a:xfrm>
          <a:off x="0" y="0"/>
          <a:ext cx="0" cy="0"/>
        </a:xfrm>
      </p:grpSpPr>
      <p:sp>
        <p:nvSpPr>
          <p:cNvPr id="1049860" name="矩形: 圆角 1"/>
          <p:cNvSpPr/>
          <p:nvPr>
            <p:custDataLst>
              <p:tags r:id="rId1"/>
            </p:custDataLst>
          </p:nvPr>
        </p:nvSpPr>
        <p:spPr>
          <a:xfrm>
            <a:off x="0" y="0"/>
            <a:ext cx="12192000" cy="6858000"/>
          </a:xfrm>
          <a:prstGeom prst="roundRect">
            <a:avLst>
              <a:gd name="adj" fmla="val 0"/>
            </a:avLst>
          </a:prstGeom>
          <a:gradFill flip="none" rotWithShape="1">
            <a:gsLst>
              <a:gs pos="0">
                <a:schemeClr val="accent2">
                  <a:lumMod val="20000"/>
                  <a:lumOff val="80000"/>
                </a:schemeClr>
              </a:gs>
              <a:gs pos="100000">
                <a:schemeClr val="accent2"/>
              </a:gs>
            </a:gsLst>
            <a:lin ang="27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62" name="任意多边形: 形状 5"/>
          <p:cNvSpPr/>
          <p:nvPr>
            <p:custDataLst>
              <p:tags r:id="rId2"/>
            </p:custDataLst>
          </p:nvPr>
        </p:nvSpPr>
        <p:spPr>
          <a:xfrm>
            <a:off x="1142998" y="0"/>
            <a:ext cx="11049002" cy="6858000"/>
          </a:xfrm>
          <a:custGeom>
            <a:gdLst>
              <a:gd name="connsiteX0" fmla="*/ 6387353 w 11049002"/>
              <a:gd name="connsiteY0" fmla="*/ 634894 h 6858000"/>
              <a:gd name="connsiteX1" fmla="*/ 3556734 w 11049002"/>
              <a:gd name="connsiteY1" fmla="*/ 3465513 h 6858000"/>
              <a:gd name="connsiteX2" fmla="*/ 6387353 w 11049002"/>
              <a:gd name="connsiteY2" fmla="*/ 6296132 h 6858000"/>
              <a:gd name="connsiteX3" fmla="*/ 9217972 w 11049002"/>
              <a:gd name="connsiteY3" fmla="*/ 3465513 h 6858000"/>
              <a:gd name="connsiteX4" fmla="*/ 6387353 w 11049002"/>
              <a:gd name="connsiteY4" fmla="*/ 634894 h 6858000"/>
              <a:gd name="connsiteX5" fmla="*/ 1023086 w 11049002"/>
              <a:gd name="connsiteY5" fmla="*/ 0 h 6858000"/>
              <a:gd name="connsiteX6" fmla="*/ 11049002 w 11049002"/>
              <a:gd name="connsiteY6" fmla="*/ 0 h 6858000"/>
              <a:gd name="connsiteX7" fmla="*/ 11049002 w 11049002"/>
              <a:gd name="connsiteY7" fmla="*/ 6858000 h 6858000"/>
              <a:gd name="connsiteX8" fmla="*/ 976270 w 11049002"/>
              <a:gd name="connsiteY8" fmla="*/ 6858000 h 6858000"/>
              <a:gd name="connsiteX9" fmla="*/ 924719 w 11049002"/>
              <a:gd name="connsiteY9" fmla="*/ 6777588 h 6858000"/>
              <a:gd name="connsiteX10" fmla="*/ 0 w 11049002"/>
              <a:gd name="connsiteY10" fmla="*/ 3465513 h 6858000"/>
              <a:gd name="connsiteX11" fmla="*/ 924719 w 11049002"/>
              <a:gd name="connsiteY11" fmla="*/ 153438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49002" h="6858000">
                <a:moveTo>
                  <a:pt x="6387353" y="634894"/>
                </a:moveTo>
                <a:cubicBezTo>
                  <a:pt x="4824045" y="634894"/>
                  <a:pt x="3556734" y="1902205"/>
                  <a:pt x="3556734" y="3465513"/>
                </a:cubicBezTo>
                <a:cubicBezTo>
                  <a:pt x="3556734" y="5028821"/>
                  <a:pt x="4824045" y="6296132"/>
                  <a:pt x="6387353" y="6296132"/>
                </a:cubicBezTo>
                <a:cubicBezTo>
                  <a:pt x="7950661" y="6296132"/>
                  <a:pt x="9217972" y="5028821"/>
                  <a:pt x="9217972" y="3465513"/>
                </a:cubicBezTo>
                <a:cubicBezTo>
                  <a:pt x="9217972" y="1902205"/>
                  <a:pt x="7950661" y="634894"/>
                  <a:pt x="6387353" y="634894"/>
                </a:cubicBezTo>
                <a:close/>
                <a:moveTo>
                  <a:pt x="1023086" y="0"/>
                </a:moveTo>
                <a:lnTo>
                  <a:pt x="11049002" y="0"/>
                </a:lnTo>
                <a:lnTo>
                  <a:pt x="11049002" y="6858000"/>
                </a:lnTo>
                <a:lnTo>
                  <a:pt x="976270" y="6858000"/>
                </a:lnTo>
                <a:lnTo>
                  <a:pt x="924719" y="6777588"/>
                </a:lnTo>
                <a:cubicBezTo>
                  <a:pt x="337916" y="5811840"/>
                  <a:pt x="0" y="4678139"/>
                  <a:pt x="0" y="3465513"/>
                </a:cubicBezTo>
                <a:cubicBezTo>
                  <a:pt x="0" y="2252888"/>
                  <a:pt x="337916" y="1119187"/>
                  <a:pt x="924719" y="153438"/>
                </a:cubicBezTo>
                <a:close/>
              </a:path>
            </a:pathLst>
          </a:cu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pitchFamily="34" charset="-122"/>
            </a:endParaRPr>
          </a:p>
        </p:txBody>
      </p:sp>
      <p:pic>
        <p:nvPicPr>
          <p:cNvPr id="2097159" name="图片 258" descr="亮着灯的房子  低可信度描述已自动生成"/>
          <p:cNvPicPr>
            <a:picLocks noChangeAspect="1"/>
          </p:cNvPicPr>
          <p:nvPr>
            <p:custDataLst>
              <p:tags r:id="rId4"/>
            </p:custDataLst>
          </p:nvPr>
        </p:nvPicPr>
        <p:blipFill>
          <a:blip r:embed="rId3"/>
          <a:srcRect l="11828" b="24782"/>
          <a:stretch>
            <a:fillRect/>
          </a:stretch>
        </p:blipFill>
        <p:spPr>
          <a:xfrm flipH="1">
            <a:off x="3938872" y="1225475"/>
            <a:ext cx="8253129" cy="5632525"/>
          </a:xfrm>
          <a:custGeom>
            <a:gdLst>
              <a:gd name="connsiteX0" fmla="*/ 8253129 w 8253129"/>
              <a:gd name="connsiteY0" fmla="*/ 0 h 5632525"/>
              <a:gd name="connsiteX1" fmla="*/ 0 w 8253129"/>
              <a:gd name="connsiteY1" fmla="*/ 0 h 5632525"/>
              <a:gd name="connsiteX2" fmla="*/ 0 w 8253129"/>
              <a:gd name="connsiteY2" fmla="*/ 5632525 h 5632525"/>
              <a:gd name="connsiteX3" fmla="*/ 8253129 w 8253129"/>
              <a:gd name="connsiteY3" fmla="*/ 5632525 h 5632525"/>
            </a:gdLst>
            <a:cxnLst>
              <a:cxn ang="0">
                <a:pos x="connsiteX0" y="connsiteY0"/>
              </a:cxn>
              <a:cxn ang="0">
                <a:pos x="connsiteX1" y="connsiteY1"/>
              </a:cxn>
              <a:cxn ang="0">
                <a:pos x="connsiteX2" y="connsiteY2"/>
              </a:cxn>
              <a:cxn ang="0">
                <a:pos x="connsiteX3" y="connsiteY3"/>
              </a:cxn>
            </a:cxnLst>
            <a:rect l="l" t="t" r="r" b="b"/>
            <a:pathLst>
              <a:path w="8253128" h="5632525">
                <a:moveTo>
                  <a:pt x="8253129" y="0"/>
                </a:moveTo>
                <a:lnTo>
                  <a:pt x="0" y="0"/>
                </a:lnTo>
                <a:lnTo>
                  <a:pt x="0" y="5632525"/>
                </a:lnTo>
                <a:lnTo>
                  <a:pt x="8253129" y="5632525"/>
                </a:lnTo>
                <a:close/>
              </a:path>
            </a:pathLst>
          </a:custGeom>
        </p:spPr>
      </p:pic>
      <p:sp>
        <p:nvSpPr>
          <p:cNvPr id="1049864" name="椭圆 265"/>
          <p:cNvSpPr/>
          <p:nvPr>
            <p:custDataLst>
              <p:tags r:id="rId5"/>
            </p:custDataLst>
          </p:nvPr>
        </p:nvSpPr>
        <p:spPr>
          <a:xfrm>
            <a:off x="849884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66" name="椭圆 268"/>
          <p:cNvSpPr/>
          <p:nvPr>
            <p:custDataLst>
              <p:tags r:id="rId6"/>
            </p:custDataLst>
          </p:nvPr>
        </p:nvSpPr>
        <p:spPr>
          <a:xfrm>
            <a:off x="870902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68" name="椭圆 273"/>
          <p:cNvSpPr/>
          <p:nvPr>
            <p:custDataLst>
              <p:tags r:id="rId7"/>
            </p:custDataLst>
          </p:nvPr>
        </p:nvSpPr>
        <p:spPr>
          <a:xfrm>
            <a:off x="891984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0" name="椭圆 274"/>
          <p:cNvSpPr/>
          <p:nvPr>
            <p:custDataLst>
              <p:tags r:id="rId8"/>
            </p:custDataLst>
          </p:nvPr>
        </p:nvSpPr>
        <p:spPr>
          <a:xfrm>
            <a:off x="913003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2" name="椭圆 275"/>
          <p:cNvSpPr/>
          <p:nvPr>
            <p:custDataLst>
              <p:tags r:id="rId9"/>
            </p:custDataLst>
          </p:nvPr>
        </p:nvSpPr>
        <p:spPr>
          <a:xfrm>
            <a:off x="934085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4" name="椭圆 276"/>
          <p:cNvSpPr/>
          <p:nvPr>
            <p:custDataLst>
              <p:tags r:id="rId10"/>
            </p:custDataLst>
          </p:nvPr>
        </p:nvSpPr>
        <p:spPr>
          <a:xfrm>
            <a:off x="955103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6" name="椭圆 277"/>
          <p:cNvSpPr/>
          <p:nvPr>
            <p:custDataLst>
              <p:tags r:id="rId11"/>
            </p:custDataLst>
          </p:nvPr>
        </p:nvSpPr>
        <p:spPr>
          <a:xfrm>
            <a:off x="849884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8" name="椭圆 278"/>
          <p:cNvSpPr/>
          <p:nvPr>
            <p:custDataLst>
              <p:tags r:id="rId12"/>
            </p:custDataLst>
          </p:nvPr>
        </p:nvSpPr>
        <p:spPr>
          <a:xfrm>
            <a:off x="870902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0" name="椭圆 279"/>
          <p:cNvSpPr/>
          <p:nvPr>
            <p:custDataLst>
              <p:tags r:id="rId13"/>
            </p:custDataLst>
          </p:nvPr>
        </p:nvSpPr>
        <p:spPr>
          <a:xfrm>
            <a:off x="891984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2" name="椭圆 280"/>
          <p:cNvSpPr/>
          <p:nvPr>
            <p:custDataLst>
              <p:tags r:id="rId14"/>
            </p:custDataLst>
          </p:nvPr>
        </p:nvSpPr>
        <p:spPr>
          <a:xfrm>
            <a:off x="913003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4" name="椭圆 281"/>
          <p:cNvSpPr/>
          <p:nvPr>
            <p:custDataLst>
              <p:tags r:id="rId15"/>
            </p:custDataLst>
          </p:nvPr>
        </p:nvSpPr>
        <p:spPr>
          <a:xfrm>
            <a:off x="934085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6" name="椭圆 282"/>
          <p:cNvSpPr/>
          <p:nvPr>
            <p:custDataLst>
              <p:tags r:id="rId16"/>
            </p:custDataLst>
          </p:nvPr>
        </p:nvSpPr>
        <p:spPr>
          <a:xfrm>
            <a:off x="955103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8" name="椭圆 283"/>
          <p:cNvSpPr/>
          <p:nvPr>
            <p:custDataLst>
              <p:tags r:id="rId17"/>
            </p:custDataLst>
          </p:nvPr>
        </p:nvSpPr>
        <p:spPr>
          <a:xfrm>
            <a:off x="849884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0" name="椭圆 284"/>
          <p:cNvSpPr/>
          <p:nvPr>
            <p:custDataLst>
              <p:tags r:id="rId18"/>
            </p:custDataLst>
          </p:nvPr>
        </p:nvSpPr>
        <p:spPr>
          <a:xfrm>
            <a:off x="870902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2" name="椭圆 285"/>
          <p:cNvSpPr/>
          <p:nvPr>
            <p:custDataLst>
              <p:tags r:id="rId19"/>
            </p:custDataLst>
          </p:nvPr>
        </p:nvSpPr>
        <p:spPr>
          <a:xfrm>
            <a:off x="891984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4" name="椭圆 286"/>
          <p:cNvSpPr/>
          <p:nvPr>
            <p:custDataLst>
              <p:tags r:id="rId20"/>
            </p:custDataLst>
          </p:nvPr>
        </p:nvSpPr>
        <p:spPr>
          <a:xfrm>
            <a:off x="913003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6" name="椭圆 287"/>
          <p:cNvSpPr/>
          <p:nvPr>
            <p:custDataLst>
              <p:tags r:id="rId21"/>
            </p:custDataLst>
          </p:nvPr>
        </p:nvSpPr>
        <p:spPr>
          <a:xfrm>
            <a:off x="934085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8" name="椭圆 288"/>
          <p:cNvSpPr/>
          <p:nvPr>
            <p:custDataLst>
              <p:tags r:id="rId22"/>
            </p:custDataLst>
          </p:nvPr>
        </p:nvSpPr>
        <p:spPr>
          <a:xfrm>
            <a:off x="955103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0" name="椭圆 289"/>
          <p:cNvSpPr/>
          <p:nvPr>
            <p:custDataLst>
              <p:tags r:id="rId23"/>
            </p:custDataLst>
          </p:nvPr>
        </p:nvSpPr>
        <p:spPr>
          <a:xfrm>
            <a:off x="849884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2" name="椭圆 290"/>
          <p:cNvSpPr/>
          <p:nvPr>
            <p:custDataLst>
              <p:tags r:id="rId24"/>
            </p:custDataLst>
          </p:nvPr>
        </p:nvSpPr>
        <p:spPr>
          <a:xfrm>
            <a:off x="870902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4" name="椭圆 291"/>
          <p:cNvSpPr/>
          <p:nvPr>
            <p:custDataLst>
              <p:tags r:id="rId25"/>
            </p:custDataLst>
          </p:nvPr>
        </p:nvSpPr>
        <p:spPr>
          <a:xfrm>
            <a:off x="891984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6" name="椭圆 292"/>
          <p:cNvSpPr/>
          <p:nvPr>
            <p:custDataLst>
              <p:tags r:id="rId26"/>
            </p:custDataLst>
          </p:nvPr>
        </p:nvSpPr>
        <p:spPr>
          <a:xfrm>
            <a:off x="913003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8" name="椭圆 293"/>
          <p:cNvSpPr/>
          <p:nvPr>
            <p:custDataLst>
              <p:tags r:id="rId27"/>
            </p:custDataLst>
          </p:nvPr>
        </p:nvSpPr>
        <p:spPr>
          <a:xfrm>
            <a:off x="934085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0" name="椭圆 294"/>
          <p:cNvSpPr/>
          <p:nvPr>
            <p:custDataLst>
              <p:tags r:id="rId28"/>
            </p:custDataLst>
          </p:nvPr>
        </p:nvSpPr>
        <p:spPr>
          <a:xfrm>
            <a:off x="955103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2" name="椭圆 295"/>
          <p:cNvSpPr/>
          <p:nvPr>
            <p:custDataLst>
              <p:tags r:id="rId29"/>
            </p:custDataLst>
          </p:nvPr>
        </p:nvSpPr>
        <p:spPr>
          <a:xfrm>
            <a:off x="849884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4" name="椭圆 296"/>
          <p:cNvSpPr/>
          <p:nvPr>
            <p:custDataLst>
              <p:tags r:id="rId30"/>
            </p:custDataLst>
          </p:nvPr>
        </p:nvSpPr>
        <p:spPr>
          <a:xfrm>
            <a:off x="870902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6" name="椭圆 297"/>
          <p:cNvSpPr/>
          <p:nvPr>
            <p:custDataLst>
              <p:tags r:id="rId31"/>
            </p:custDataLst>
          </p:nvPr>
        </p:nvSpPr>
        <p:spPr>
          <a:xfrm>
            <a:off x="891984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8" name="椭圆 298"/>
          <p:cNvSpPr/>
          <p:nvPr>
            <p:custDataLst>
              <p:tags r:id="rId32"/>
            </p:custDataLst>
          </p:nvPr>
        </p:nvSpPr>
        <p:spPr>
          <a:xfrm>
            <a:off x="913003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0" name="椭圆 299"/>
          <p:cNvSpPr/>
          <p:nvPr>
            <p:custDataLst>
              <p:tags r:id="rId33"/>
            </p:custDataLst>
          </p:nvPr>
        </p:nvSpPr>
        <p:spPr>
          <a:xfrm>
            <a:off x="934085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2" name="椭圆 300"/>
          <p:cNvSpPr/>
          <p:nvPr>
            <p:custDataLst>
              <p:tags r:id="rId34"/>
            </p:custDataLst>
          </p:nvPr>
        </p:nvSpPr>
        <p:spPr>
          <a:xfrm>
            <a:off x="955103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4" name="任意多边形: 形状 301"/>
          <p:cNvSpPr/>
          <p:nvPr>
            <p:custDataLst>
              <p:tags r:id="rId35"/>
            </p:custDataLst>
          </p:nvPr>
        </p:nvSpPr>
        <p:spPr>
          <a:xfrm>
            <a:off x="850328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6" name="任意多边形: 形状 302"/>
          <p:cNvSpPr/>
          <p:nvPr>
            <p:custDataLst>
              <p:tags r:id="rId36"/>
            </p:custDataLst>
          </p:nvPr>
        </p:nvSpPr>
        <p:spPr>
          <a:xfrm>
            <a:off x="871347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8" name="任意多边形: 形状 303"/>
          <p:cNvSpPr/>
          <p:nvPr>
            <p:custDataLst>
              <p:tags r:id="rId37"/>
            </p:custDataLst>
          </p:nvPr>
        </p:nvSpPr>
        <p:spPr>
          <a:xfrm>
            <a:off x="892429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0" name="任意多边形: 形状 304"/>
          <p:cNvSpPr/>
          <p:nvPr>
            <p:custDataLst>
              <p:tags r:id="rId38"/>
            </p:custDataLst>
          </p:nvPr>
        </p:nvSpPr>
        <p:spPr>
          <a:xfrm>
            <a:off x="913447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2" name="任意多边形: 形状 305"/>
          <p:cNvSpPr/>
          <p:nvPr>
            <p:custDataLst>
              <p:tags r:id="rId39"/>
            </p:custDataLst>
          </p:nvPr>
        </p:nvSpPr>
        <p:spPr>
          <a:xfrm>
            <a:off x="934529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4" name="任意多边形: 形状 306"/>
          <p:cNvSpPr/>
          <p:nvPr>
            <p:custDataLst>
              <p:tags r:id="rId40"/>
            </p:custDataLst>
          </p:nvPr>
        </p:nvSpPr>
        <p:spPr>
          <a:xfrm>
            <a:off x="955548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6" name="椭圆 307"/>
          <p:cNvSpPr/>
          <p:nvPr>
            <p:custDataLst>
              <p:tags r:id="rId41"/>
            </p:custDataLst>
          </p:nvPr>
        </p:nvSpPr>
        <p:spPr>
          <a:xfrm>
            <a:off x="850328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8" name="椭圆 308"/>
          <p:cNvSpPr/>
          <p:nvPr>
            <p:custDataLst>
              <p:tags r:id="rId42"/>
            </p:custDataLst>
          </p:nvPr>
        </p:nvSpPr>
        <p:spPr>
          <a:xfrm>
            <a:off x="871347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0" name="椭圆 309"/>
          <p:cNvSpPr/>
          <p:nvPr>
            <p:custDataLst>
              <p:tags r:id="rId43"/>
            </p:custDataLst>
          </p:nvPr>
        </p:nvSpPr>
        <p:spPr>
          <a:xfrm>
            <a:off x="892429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2" name="椭圆 310"/>
          <p:cNvSpPr/>
          <p:nvPr>
            <p:custDataLst>
              <p:tags r:id="rId44"/>
            </p:custDataLst>
          </p:nvPr>
        </p:nvSpPr>
        <p:spPr>
          <a:xfrm>
            <a:off x="913447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4" name="椭圆 311"/>
          <p:cNvSpPr/>
          <p:nvPr>
            <p:custDataLst>
              <p:tags r:id="rId45"/>
            </p:custDataLst>
          </p:nvPr>
        </p:nvSpPr>
        <p:spPr>
          <a:xfrm>
            <a:off x="934529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6" name="椭圆 312"/>
          <p:cNvSpPr/>
          <p:nvPr>
            <p:custDataLst>
              <p:tags r:id="rId46"/>
            </p:custDataLst>
          </p:nvPr>
        </p:nvSpPr>
        <p:spPr>
          <a:xfrm>
            <a:off x="955548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8" name="椭圆 314"/>
          <p:cNvSpPr/>
          <p:nvPr>
            <p:custDataLst>
              <p:tags r:id="rId47"/>
            </p:custDataLst>
          </p:nvPr>
        </p:nvSpPr>
        <p:spPr>
          <a:xfrm rot="5400000">
            <a:off x="151257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0" name="椭圆 315"/>
          <p:cNvSpPr/>
          <p:nvPr>
            <p:custDataLst>
              <p:tags r:id="rId48"/>
            </p:custDataLst>
          </p:nvPr>
        </p:nvSpPr>
        <p:spPr>
          <a:xfrm rot="5400000">
            <a:off x="151257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2" name="椭圆 316"/>
          <p:cNvSpPr/>
          <p:nvPr>
            <p:custDataLst>
              <p:tags r:id="rId49"/>
            </p:custDataLst>
          </p:nvPr>
        </p:nvSpPr>
        <p:spPr>
          <a:xfrm rot="5400000">
            <a:off x="151257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4" name="椭圆 317"/>
          <p:cNvSpPr/>
          <p:nvPr>
            <p:custDataLst>
              <p:tags r:id="rId50"/>
            </p:custDataLst>
          </p:nvPr>
        </p:nvSpPr>
        <p:spPr>
          <a:xfrm rot="5400000">
            <a:off x="151257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6" name="椭圆 318"/>
          <p:cNvSpPr/>
          <p:nvPr>
            <p:custDataLst>
              <p:tags r:id="rId51"/>
            </p:custDataLst>
          </p:nvPr>
        </p:nvSpPr>
        <p:spPr>
          <a:xfrm rot="5400000">
            <a:off x="132842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8" name="椭圆 319"/>
          <p:cNvSpPr/>
          <p:nvPr>
            <p:custDataLst>
              <p:tags r:id="rId52"/>
            </p:custDataLst>
          </p:nvPr>
        </p:nvSpPr>
        <p:spPr>
          <a:xfrm rot="5400000">
            <a:off x="132842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0" name="椭圆 320"/>
          <p:cNvSpPr/>
          <p:nvPr>
            <p:custDataLst>
              <p:tags r:id="rId53"/>
            </p:custDataLst>
          </p:nvPr>
        </p:nvSpPr>
        <p:spPr>
          <a:xfrm rot="5400000">
            <a:off x="132842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2" name="椭圆 321"/>
          <p:cNvSpPr/>
          <p:nvPr>
            <p:custDataLst>
              <p:tags r:id="rId54"/>
            </p:custDataLst>
          </p:nvPr>
        </p:nvSpPr>
        <p:spPr>
          <a:xfrm rot="5400000">
            <a:off x="132842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4" name="椭圆 322"/>
          <p:cNvSpPr/>
          <p:nvPr>
            <p:custDataLst>
              <p:tags r:id="rId55"/>
            </p:custDataLst>
          </p:nvPr>
        </p:nvSpPr>
        <p:spPr>
          <a:xfrm rot="5400000">
            <a:off x="114490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6" name="椭圆 323"/>
          <p:cNvSpPr/>
          <p:nvPr>
            <p:custDataLst>
              <p:tags r:id="rId56"/>
            </p:custDataLst>
          </p:nvPr>
        </p:nvSpPr>
        <p:spPr>
          <a:xfrm rot="5400000">
            <a:off x="114490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8" name="椭圆 324"/>
          <p:cNvSpPr/>
          <p:nvPr>
            <p:custDataLst>
              <p:tags r:id="rId57"/>
            </p:custDataLst>
          </p:nvPr>
        </p:nvSpPr>
        <p:spPr>
          <a:xfrm rot="5400000">
            <a:off x="114490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0" name="椭圆 325"/>
          <p:cNvSpPr/>
          <p:nvPr>
            <p:custDataLst>
              <p:tags r:id="rId58"/>
            </p:custDataLst>
          </p:nvPr>
        </p:nvSpPr>
        <p:spPr>
          <a:xfrm rot="5400000">
            <a:off x="114490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2" name="椭圆 326"/>
          <p:cNvSpPr/>
          <p:nvPr>
            <p:custDataLst>
              <p:tags r:id="rId59"/>
            </p:custDataLst>
          </p:nvPr>
        </p:nvSpPr>
        <p:spPr>
          <a:xfrm rot="5400000">
            <a:off x="96075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4" name="椭圆 327"/>
          <p:cNvSpPr/>
          <p:nvPr>
            <p:custDataLst>
              <p:tags r:id="rId60"/>
            </p:custDataLst>
          </p:nvPr>
        </p:nvSpPr>
        <p:spPr>
          <a:xfrm rot="5400000">
            <a:off x="96075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6" name="椭圆 328"/>
          <p:cNvSpPr/>
          <p:nvPr>
            <p:custDataLst>
              <p:tags r:id="rId61"/>
            </p:custDataLst>
          </p:nvPr>
        </p:nvSpPr>
        <p:spPr>
          <a:xfrm rot="5400000">
            <a:off x="96075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8" name="椭圆 329"/>
          <p:cNvSpPr/>
          <p:nvPr>
            <p:custDataLst>
              <p:tags r:id="rId62"/>
            </p:custDataLst>
          </p:nvPr>
        </p:nvSpPr>
        <p:spPr>
          <a:xfrm rot="5400000">
            <a:off x="96075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0" name="椭圆 330"/>
          <p:cNvSpPr/>
          <p:nvPr>
            <p:custDataLst>
              <p:tags r:id="rId63"/>
            </p:custDataLst>
          </p:nvPr>
        </p:nvSpPr>
        <p:spPr>
          <a:xfrm rot="5400000">
            <a:off x="77724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2" name="椭圆 331"/>
          <p:cNvSpPr/>
          <p:nvPr>
            <p:custDataLst>
              <p:tags r:id="rId64"/>
            </p:custDataLst>
          </p:nvPr>
        </p:nvSpPr>
        <p:spPr>
          <a:xfrm rot="5400000">
            <a:off x="77724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4" name="椭圆 332"/>
          <p:cNvSpPr/>
          <p:nvPr>
            <p:custDataLst>
              <p:tags r:id="rId65"/>
            </p:custDataLst>
          </p:nvPr>
        </p:nvSpPr>
        <p:spPr>
          <a:xfrm rot="5400000">
            <a:off x="77724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6" name="椭圆 333"/>
          <p:cNvSpPr/>
          <p:nvPr>
            <p:custDataLst>
              <p:tags r:id="rId66"/>
            </p:custDataLst>
          </p:nvPr>
        </p:nvSpPr>
        <p:spPr>
          <a:xfrm rot="5400000">
            <a:off x="77724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8" name="椭圆 334"/>
          <p:cNvSpPr/>
          <p:nvPr>
            <p:custDataLst>
              <p:tags r:id="rId67"/>
            </p:custDataLst>
          </p:nvPr>
        </p:nvSpPr>
        <p:spPr>
          <a:xfrm rot="5400000">
            <a:off x="242252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0" name="椭圆 335"/>
          <p:cNvSpPr/>
          <p:nvPr>
            <p:custDataLst>
              <p:tags r:id="rId68"/>
            </p:custDataLst>
          </p:nvPr>
        </p:nvSpPr>
        <p:spPr>
          <a:xfrm rot="5400000">
            <a:off x="242252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2" name="椭圆 336"/>
          <p:cNvSpPr/>
          <p:nvPr>
            <p:custDataLst>
              <p:tags r:id="rId69"/>
            </p:custDataLst>
          </p:nvPr>
        </p:nvSpPr>
        <p:spPr>
          <a:xfrm rot="5400000">
            <a:off x="242252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4" name="椭圆 337"/>
          <p:cNvSpPr/>
          <p:nvPr>
            <p:custDataLst>
              <p:tags r:id="rId70"/>
            </p:custDataLst>
          </p:nvPr>
        </p:nvSpPr>
        <p:spPr>
          <a:xfrm rot="5400000">
            <a:off x="242252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6" name="椭圆 338"/>
          <p:cNvSpPr/>
          <p:nvPr>
            <p:custDataLst>
              <p:tags r:id="rId71"/>
            </p:custDataLst>
          </p:nvPr>
        </p:nvSpPr>
        <p:spPr>
          <a:xfrm rot="5400000">
            <a:off x="223837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8" name="椭圆 339"/>
          <p:cNvSpPr/>
          <p:nvPr>
            <p:custDataLst>
              <p:tags r:id="rId72"/>
            </p:custDataLst>
          </p:nvPr>
        </p:nvSpPr>
        <p:spPr>
          <a:xfrm rot="5400000">
            <a:off x="223837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0" name="椭圆 340"/>
          <p:cNvSpPr/>
          <p:nvPr>
            <p:custDataLst>
              <p:tags r:id="rId73"/>
            </p:custDataLst>
          </p:nvPr>
        </p:nvSpPr>
        <p:spPr>
          <a:xfrm rot="5400000">
            <a:off x="223837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2" name="椭圆 341"/>
          <p:cNvSpPr/>
          <p:nvPr>
            <p:custDataLst>
              <p:tags r:id="rId74"/>
            </p:custDataLst>
          </p:nvPr>
        </p:nvSpPr>
        <p:spPr>
          <a:xfrm rot="5400000">
            <a:off x="223837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4" name="椭圆 342"/>
          <p:cNvSpPr/>
          <p:nvPr>
            <p:custDataLst>
              <p:tags r:id="rId75"/>
            </p:custDataLst>
          </p:nvPr>
        </p:nvSpPr>
        <p:spPr>
          <a:xfrm rot="5400000">
            <a:off x="205486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6" name="椭圆 343"/>
          <p:cNvSpPr/>
          <p:nvPr>
            <p:custDataLst>
              <p:tags r:id="rId76"/>
            </p:custDataLst>
          </p:nvPr>
        </p:nvSpPr>
        <p:spPr>
          <a:xfrm rot="5400000">
            <a:off x="205486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8" name="椭圆 344"/>
          <p:cNvSpPr/>
          <p:nvPr>
            <p:custDataLst>
              <p:tags r:id="rId77"/>
            </p:custDataLst>
          </p:nvPr>
        </p:nvSpPr>
        <p:spPr>
          <a:xfrm rot="5400000">
            <a:off x="205486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0" name="椭圆 345"/>
          <p:cNvSpPr/>
          <p:nvPr>
            <p:custDataLst>
              <p:tags r:id="rId78"/>
            </p:custDataLst>
          </p:nvPr>
        </p:nvSpPr>
        <p:spPr>
          <a:xfrm rot="5400000">
            <a:off x="205486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2" name="椭圆 346"/>
          <p:cNvSpPr/>
          <p:nvPr>
            <p:custDataLst>
              <p:tags r:id="rId79"/>
            </p:custDataLst>
          </p:nvPr>
        </p:nvSpPr>
        <p:spPr>
          <a:xfrm rot="5400000">
            <a:off x="187071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4" name="椭圆 347"/>
          <p:cNvSpPr/>
          <p:nvPr>
            <p:custDataLst>
              <p:tags r:id="rId80"/>
            </p:custDataLst>
          </p:nvPr>
        </p:nvSpPr>
        <p:spPr>
          <a:xfrm rot="5400000">
            <a:off x="187071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6" name="椭圆 348"/>
          <p:cNvSpPr/>
          <p:nvPr>
            <p:custDataLst>
              <p:tags r:id="rId81"/>
            </p:custDataLst>
          </p:nvPr>
        </p:nvSpPr>
        <p:spPr>
          <a:xfrm rot="5400000">
            <a:off x="187071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8" name="椭圆 349"/>
          <p:cNvSpPr/>
          <p:nvPr>
            <p:custDataLst>
              <p:tags r:id="rId82"/>
            </p:custDataLst>
          </p:nvPr>
        </p:nvSpPr>
        <p:spPr>
          <a:xfrm rot="5400000">
            <a:off x="187071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0" name="椭圆 350"/>
          <p:cNvSpPr/>
          <p:nvPr>
            <p:custDataLst>
              <p:tags r:id="rId83"/>
            </p:custDataLst>
          </p:nvPr>
        </p:nvSpPr>
        <p:spPr>
          <a:xfrm rot="5400000">
            <a:off x="168719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2" name="椭圆 351"/>
          <p:cNvSpPr/>
          <p:nvPr>
            <p:custDataLst>
              <p:tags r:id="rId84"/>
            </p:custDataLst>
          </p:nvPr>
        </p:nvSpPr>
        <p:spPr>
          <a:xfrm rot="5400000">
            <a:off x="168719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4" name="椭圆 352"/>
          <p:cNvSpPr/>
          <p:nvPr>
            <p:custDataLst>
              <p:tags r:id="rId85"/>
            </p:custDataLst>
          </p:nvPr>
        </p:nvSpPr>
        <p:spPr>
          <a:xfrm rot="5400000">
            <a:off x="168719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6" name="椭圆 353"/>
          <p:cNvSpPr/>
          <p:nvPr>
            <p:custDataLst>
              <p:tags r:id="rId86"/>
            </p:custDataLst>
          </p:nvPr>
        </p:nvSpPr>
        <p:spPr>
          <a:xfrm rot="5400000">
            <a:off x="168719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8" name="标题"/>
          <p:cNvSpPr txBox="1">
            <a:spLocks noGrp="1"/>
          </p:cNvSpPr>
          <p:nvPr>
            <p:ph type="title" idx="2" hasCustomPrompt="1"/>
            <p:custDataLst>
              <p:tags r:id="rId87"/>
            </p:custDataLst>
          </p:nvPr>
        </p:nvSpPr>
        <p:spPr>
          <a:xfrm>
            <a:off x="1856740" y="1411605"/>
            <a:ext cx="5520055" cy="1870075"/>
          </a:xfrm>
          <a:prstGeom prst="rect">
            <a:avLst/>
          </a:prstGeom>
          <a:noFill/>
        </p:spPr>
        <p:txBody>
          <a:bodyPr vert="horz" wrap="none" lIns="91440" tIns="45720" rIns="91440" bIns="45720" rtlCol="0" anchor="b" anchorCtr="0">
            <a:normAutofit/>
          </a:bodyPr>
          <a:lstStyle>
            <a:defPPr>
              <a:defRPr lang="zh-CN"/>
            </a:defPPr>
            <a:lvl1pPr marL="0" marR="0" lvl="0" algn="l" defTabSz="914400" rtl="0" eaLnBrk="1" fontAlgn="auto" latinLnBrk="0" hangingPunct="1">
              <a:lnSpc>
                <a:spcPct val="100000"/>
              </a:lnSpc>
              <a:buClrTx/>
              <a:buSzTx/>
              <a:buFontTx/>
              <a:buNone/>
              <a:defRPr kumimoji="0" lang="zh-CN" altLang="en-US" sz="6600" b="1" i="0" u="none" strike="noStrike" kern="1200" cap="none" spc="0" normalizeH="0" baseline="0" noProof="1">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l">
              <a:buClrTx/>
              <a:buSzTx/>
              <a:buFontTx/>
            </a:pPr>
            <a:r>
              <a:rPr>
                <a:sym typeface="+mn-ea"/>
              </a:rPr>
              <a:t>单击编辑标题</a:t>
            </a:r>
          </a:p>
        </p:txBody>
      </p:sp>
      <p:sp>
        <p:nvSpPr>
          <p:cNvPr id="1050030" name="署名"/>
          <p:cNvSpPr>
            <a:spLocks noGrp="1"/>
          </p:cNvSpPr>
          <p:nvPr>
            <p:ph type="body" idx="1" hasCustomPrompt="1"/>
            <p:custDataLst>
              <p:tags r:id="rId88"/>
            </p:custDataLst>
          </p:nvPr>
        </p:nvSpPr>
        <p:spPr>
          <a:xfrm>
            <a:off x="1971040" y="3584575"/>
            <a:ext cx="2402205" cy="483235"/>
          </a:xfrm>
          <a:prstGeom prst="roundRect">
            <a:avLst>
              <a:gd name="adj" fmla="val 20105"/>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0" i="0" u="none" strike="noStrike" kern="1200" cap="none" spc="0" normalizeH="0" baseline="0" noProof="1">
                <a:solidFill>
                  <a:schemeClr val="lt1">
                    <a:lumMod val="100000"/>
                  </a:schemeClr>
                </a:solidFill>
                <a:latin typeface="+mn-lt"/>
                <a:ea typeface="+mn-ea"/>
                <a:cs typeface="微软雅黑" panose="020b0503020204020204" pitchFamily="34" charset="-122"/>
                <a:sym typeface="+mn-ea"/>
              </a:defRPr>
            </a:lvl1pPr>
          </a:lstStyle>
          <a:p>
            <a:pPr lvl="0" algn="ctr">
              <a:buClrTx/>
              <a:buSzTx/>
              <a:buFontTx/>
            </a:pPr>
            <a:r>
              <a:rPr>
                <a:sym typeface="+mn-ea"/>
              </a:rPr>
              <a:t>单击此处编辑文本</a:t>
            </a:r>
          </a:p>
        </p:txBody>
      </p:sp>
      <p:sp>
        <p:nvSpPr>
          <p:cNvPr id="1050032" name="日期占位符 3"/>
          <p:cNvSpPr>
            <a:spLocks noGrp="1"/>
          </p:cNvSpPr>
          <p:nvPr>
            <p:ph type="dt" sz="half" idx="10"/>
            <p:custDataLst>
              <p:tags r:id="rId89"/>
            </p:custDataLst>
          </p:nvPr>
        </p:nvSpPr>
        <p:spPr>
          <a:xfrm>
            <a:off x="612000" y="6314400"/>
            <a:ext cx="2700000" cy="316800"/>
          </a:xfrm>
        </p:spPr>
        <p:txBody>
          <a:bodyPr>
            <a:normAutofit/>
          </a:bodyPr>
          <a:lstStyle/>
          <a:p>
            <a:fld id="{760FBDFE-C587-4B4C-A407-44438C67B59E}" type="datetimeFigureOut">
              <a:rPr lang="zh-CN" altLang="en-US" smtClean="0"/>
              <a:t>2023/12/16</a:t>
            </a:fld>
            <a:endParaRPr lang="zh-CN" altLang="en-US"/>
          </a:p>
        </p:txBody>
      </p:sp>
      <p:sp>
        <p:nvSpPr>
          <p:cNvPr id="1050034" name="页脚占位符 4"/>
          <p:cNvSpPr>
            <a:spLocks noGrp="1"/>
          </p:cNvSpPr>
          <p:nvPr>
            <p:ph type="ftr" sz="quarter" idx="11"/>
            <p:custDataLst>
              <p:tags r:id="rId90"/>
            </p:custDataLst>
          </p:nvPr>
        </p:nvSpPr>
        <p:spPr>
          <a:xfrm>
            <a:off x="4116000" y="6314400"/>
            <a:ext cx="3960000" cy="316800"/>
          </a:xfrm>
        </p:spPr>
        <p:txBody>
          <a:bodyPr>
            <a:normAutofit/>
          </a:bodyPr>
          <a:lstStyle/>
          <a:p>
            <a:endParaRPr lang="zh-CN" altLang="en-US"/>
          </a:p>
        </p:txBody>
      </p:sp>
      <p:sp>
        <p:nvSpPr>
          <p:cNvPr id="1050036" name="灯片编号占位符 5"/>
          <p:cNvSpPr>
            <a:spLocks noGrp="1"/>
          </p:cNvSpPr>
          <p:nvPr>
            <p:ph type="sldNum" sz="quarter" idx="12"/>
            <p:custDataLst>
              <p:tags r:id="rId91"/>
            </p:custDataLst>
          </p:nvPr>
        </p:nvSpPr>
        <p:spPr>
          <a:xfrm>
            <a:off x="8877600" y="6314400"/>
            <a:ext cx="2700000" cy="316800"/>
          </a:xfrm>
        </p:spPr>
        <p:txBody>
          <a:bodyPr>
            <a:normAutofit/>
          </a:bodyPr>
          <a:lstStyle/>
          <a:p>
            <a:fld id="{49AE70B2-8BF9-45C0-BB95-33D1B9D3A854}"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649.xml" /><Relationship Id="rId13" Type="http://schemas.openxmlformats.org/officeDocument/2006/relationships/tags" Target="../tags/tag650.xml" /><Relationship Id="rId14" Type="http://schemas.openxmlformats.org/officeDocument/2006/relationships/tags" Target="../tags/tag651.xml" /><Relationship Id="rId15" Type="http://schemas.openxmlformats.org/officeDocument/2006/relationships/tags" Target="../tags/tag652.xml" /><Relationship Id="rId16" Type="http://schemas.openxmlformats.org/officeDocument/2006/relationships/tags" Target="../tags/tag653.xml" /><Relationship Id="rId17" Type="http://schemas.openxmlformats.org/officeDocument/2006/relationships/tags" Target="../tags/tag654.xml" /><Relationship Id="rId18" Type="http://schemas.openxmlformats.org/officeDocument/2006/relationships/tags" Target="../tags/tag655.xml" /><Relationship Id="rId19" Type="http://schemas.openxmlformats.org/officeDocument/2006/relationships/tags" Target="../tags/tag656.xml" /><Relationship Id="rId2" Type="http://schemas.openxmlformats.org/officeDocument/2006/relationships/slideLayout" Target="../slideLayouts/slideLayout13.xml" /><Relationship Id="rId20" Type="http://schemas.openxmlformats.org/officeDocument/2006/relationships/tags" Target="../tags/tag657.xml" /><Relationship Id="rId21" Type="http://schemas.openxmlformats.org/officeDocument/2006/relationships/tags" Target="../tags/tag658.xml" /><Relationship Id="rId22" Type="http://schemas.openxmlformats.org/officeDocument/2006/relationships/tags" Target="../tags/tag659.xml" /><Relationship Id="rId23" Type="http://schemas.openxmlformats.org/officeDocument/2006/relationships/tags" Target="../tags/tag660.xml" /><Relationship Id="rId24" Type="http://schemas.openxmlformats.org/officeDocument/2006/relationships/tags" Target="../tags/tag661.xml" /><Relationship Id="rId25" Type="http://schemas.openxmlformats.org/officeDocument/2006/relationships/tags" Target="../tags/tag662.xml" /><Relationship Id="rId26" Type="http://schemas.openxmlformats.org/officeDocument/2006/relationships/tags" Target="../tags/tag663.xml" /><Relationship Id="rId27" Type="http://schemas.openxmlformats.org/officeDocument/2006/relationships/tags" Target="../tags/tag664.xml" /><Relationship Id="rId28" Type="http://schemas.openxmlformats.org/officeDocument/2006/relationships/tags" Target="../tags/tag665.xml" /><Relationship Id="rId29" Type="http://schemas.openxmlformats.org/officeDocument/2006/relationships/tags" Target="../tags/tag666.xml" /><Relationship Id="rId3" Type="http://schemas.openxmlformats.org/officeDocument/2006/relationships/slideLayout" Target="../slideLayouts/slideLayout14.xml" /><Relationship Id="rId30" Type="http://schemas.openxmlformats.org/officeDocument/2006/relationships/tags" Target="../tags/tag667.xml" /><Relationship Id="rId31" Type="http://schemas.openxmlformats.org/officeDocument/2006/relationships/tags" Target="../tags/tag668.xml" /><Relationship Id="rId32" Type="http://schemas.openxmlformats.org/officeDocument/2006/relationships/tags" Target="../tags/tag669.xml" /><Relationship Id="rId33" Type="http://schemas.openxmlformats.org/officeDocument/2006/relationships/tags" Target="../tags/tag670.xml" /><Relationship Id="rId34" Type="http://schemas.openxmlformats.org/officeDocument/2006/relationships/tags" Target="../tags/tag671.xml" /><Relationship Id="rId35" Type="http://schemas.openxmlformats.org/officeDocument/2006/relationships/tags" Target="../tags/tag672.xml" /><Relationship Id="rId36" Type="http://schemas.openxmlformats.org/officeDocument/2006/relationships/tags" Target="../tags/tag673.xml" /><Relationship Id="rId37" Type="http://schemas.openxmlformats.org/officeDocument/2006/relationships/tags" Target="../tags/tag674.xml" /><Relationship Id="rId38" Type="http://schemas.openxmlformats.org/officeDocument/2006/relationships/tags" Target="../tags/tag675.xml" /><Relationship Id="rId39" Type="http://schemas.openxmlformats.org/officeDocument/2006/relationships/tags" Target="../tags/tag676.xml" /><Relationship Id="rId4" Type="http://schemas.openxmlformats.org/officeDocument/2006/relationships/slideLayout" Target="../slideLayouts/slideLayout15.xml" /><Relationship Id="rId40" Type="http://schemas.openxmlformats.org/officeDocument/2006/relationships/tags" Target="../tags/tag677.xml" /><Relationship Id="rId41" Type="http://schemas.openxmlformats.org/officeDocument/2006/relationships/tags" Target="../tags/tag678.xml" /><Relationship Id="rId42" Type="http://schemas.openxmlformats.org/officeDocument/2006/relationships/tags" Target="../tags/tag679.xml" /><Relationship Id="rId43" Type="http://schemas.openxmlformats.org/officeDocument/2006/relationships/tags" Target="../tags/tag680.xml" /><Relationship Id="rId44" Type="http://schemas.openxmlformats.org/officeDocument/2006/relationships/tags" Target="../tags/tag681.xml" /><Relationship Id="rId45" Type="http://schemas.openxmlformats.org/officeDocument/2006/relationships/tags" Target="../tags/tag682.xml" /><Relationship Id="rId46" Type="http://schemas.openxmlformats.org/officeDocument/2006/relationships/tags" Target="../tags/tag683.xml" /><Relationship Id="rId47" Type="http://schemas.openxmlformats.org/officeDocument/2006/relationships/tags" Target="../tags/tag684.xml" /><Relationship Id="rId48" Type="http://schemas.openxmlformats.org/officeDocument/2006/relationships/tags" Target="../tags/tag685.xml" /><Relationship Id="rId49" Type="http://schemas.openxmlformats.org/officeDocument/2006/relationships/tags" Target="../tags/tag686.xml" /><Relationship Id="rId5" Type="http://schemas.openxmlformats.org/officeDocument/2006/relationships/slideLayout" Target="../slideLayouts/slideLayout16.xml" /><Relationship Id="rId50" Type="http://schemas.openxmlformats.org/officeDocument/2006/relationships/tags" Target="../tags/tag687.xml" /><Relationship Id="rId51" Type="http://schemas.openxmlformats.org/officeDocument/2006/relationships/tags" Target="../tags/tag688.xml" /><Relationship Id="rId52" Type="http://schemas.openxmlformats.org/officeDocument/2006/relationships/tags" Target="../tags/tag689.xml" /><Relationship Id="rId53" Type="http://schemas.openxmlformats.org/officeDocument/2006/relationships/tags" Target="../tags/tag690.xml" /><Relationship Id="rId54" Type="http://schemas.openxmlformats.org/officeDocument/2006/relationships/tags" Target="../tags/tag691.xml" /><Relationship Id="rId55" Type="http://schemas.openxmlformats.org/officeDocument/2006/relationships/tags" Target="../tags/tag692.xml" /><Relationship Id="rId56" Type="http://schemas.openxmlformats.org/officeDocument/2006/relationships/tags" Target="../tags/tag693.xml" /><Relationship Id="rId57" Type="http://schemas.openxmlformats.org/officeDocument/2006/relationships/tags" Target="../tags/tag694.xml" /><Relationship Id="rId58" Type="http://schemas.openxmlformats.org/officeDocument/2006/relationships/tags" Target="../tags/tag695.xml" /><Relationship Id="rId59" Type="http://schemas.openxmlformats.org/officeDocument/2006/relationships/tags" Target="../tags/tag696.xml" /><Relationship Id="rId6" Type="http://schemas.openxmlformats.org/officeDocument/2006/relationships/slideLayout" Target="../slideLayouts/slideLayout17.xml" /><Relationship Id="rId60" Type="http://schemas.openxmlformats.org/officeDocument/2006/relationships/theme" Target="../theme/theme2.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1048654" name="任意多边形: 形状 3"/>
          <p:cNvSpPr/>
          <p:nvPr userDrawn="1">
            <p:custDataLst>
              <p:tags r:id="rId12"/>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56" name="任意多边形: 形状 12"/>
          <p:cNvSpPr/>
          <p:nvPr userDrawn="1">
            <p:custDataLst>
              <p:tags r:id="rId13"/>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58" name="椭圆 125"/>
          <p:cNvSpPr/>
          <p:nvPr>
            <p:custDataLst>
              <p:tags r:id="rId14"/>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0" name="椭圆 126"/>
          <p:cNvSpPr/>
          <p:nvPr>
            <p:custDataLst>
              <p:tags r:id="rId15"/>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2" name="椭圆 127"/>
          <p:cNvSpPr/>
          <p:nvPr>
            <p:custDataLst>
              <p:tags r:id="rId16"/>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4" name="椭圆 128"/>
          <p:cNvSpPr/>
          <p:nvPr>
            <p:custDataLst>
              <p:tags r:id="rId17"/>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6" name="椭圆 129"/>
          <p:cNvSpPr/>
          <p:nvPr>
            <p:custDataLst>
              <p:tags r:id="rId18"/>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8" name="椭圆 130"/>
          <p:cNvSpPr/>
          <p:nvPr>
            <p:custDataLst>
              <p:tags r:id="rId19"/>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0" name="椭圆 131"/>
          <p:cNvSpPr/>
          <p:nvPr>
            <p:custDataLst>
              <p:tags r:id="rId20"/>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2" name="椭圆 132"/>
          <p:cNvSpPr/>
          <p:nvPr>
            <p:custDataLst>
              <p:tags r:id="rId21"/>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4" name="椭圆 133"/>
          <p:cNvSpPr/>
          <p:nvPr>
            <p:custDataLst>
              <p:tags r:id="rId22"/>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6" name="椭圆 134"/>
          <p:cNvSpPr/>
          <p:nvPr>
            <p:custDataLst>
              <p:tags r:id="rId23"/>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8" name="椭圆 135"/>
          <p:cNvSpPr/>
          <p:nvPr>
            <p:custDataLst>
              <p:tags r:id="rId24"/>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0" name="椭圆 136"/>
          <p:cNvSpPr/>
          <p:nvPr>
            <p:custDataLst>
              <p:tags r:id="rId25"/>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2" name="椭圆 137"/>
          <p:cNvSpPr/>
          <p:nvPr>
            <p:custDataLst>
              <p:tags r:id="rId26"/>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4" name="椭圆 138"/>
          <p:cNvSpPr/>
          <p:nvPr>
            <p:custDataLst>
              <p:tags r:id="rId27"/>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6" name="椭圆 139"/>
          <p:cNvSpPr/>
          <p:nvPr>
            <p:custDataLst>
              <p:tags r:id="rId28"/>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8" name="椭圆 140"/>
          <p:cNvSpPr/>
          <p:nvPr>
            <p:custDataLst>
              <p:tags r:id="rId29"/>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0" name="椭圆 141"/>
          <p:cNvSpPr/>
          <p:nvPr>
            <p:custDataLst>
              <p:tags r:id="rId30"/>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2" name="椭圆 142"/>
          <p:cNvSpPr/>
          <p:nvPr>
            <p:custDataLst>
              <p:tags r:id="rId31"/>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4" name="椭圆 143"/>
          <p:cNvSpPr/>
          <p:nvPr>
            <p:custDataLst>
              <p:tags r:id="rId32"/>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6" name="椭圆 144"/>
          <p:cNvSpPr/>
          <p:nvPr>
            <p:custDataLst>
              <p:tags r:id="rId33"/>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8" name="椭圆 145"/>
          <p:cNvSpPr/>
          <p:nvPr>
            <p:custDataLst>
              <p:tags r:id="rId34"/>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0" name="椭圆 146"/>
          <p:cNvSpPr/>
          <p:nvPr>
            <p:custDataLst>
              <p:tags r:id="rId35"/>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2" name="椭圆 147"/>
          <p:cNvSpPr/>
          <p:nvPr>
            <p:custDataLst>
              <p:tags r:id="rId36"/>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4" name="椭圆 148"/>
          <p:cNvSpPr/>
          <p:nvPr>
            <p:custDataLst>
              <p:tags r:id="rId37"/>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6" name="椭圆 149"/>
          <p:cNvSpPr/>
          <p:nvPr>
            <p:custDataLst>
              <p:tags r:id="rId38"/>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8" name="椭圆 150"/>
          <p:cNvSpPr/>
          <p:nvPr>
            <p:custDataLst>
              <p:tags r:id="rId39"/>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0" name="椭圆 151"/>
          <p:cNvSpPr/>
          <p:nvPr>
            <p:custDataLst>
              <p:tags r:id="rId40"/>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2" name="椭圆 152"/>
          <p:cNvSpPr/>
          <p:nvPr>
            <p:custDataLst>
              <p:tags r:id="rId41"/>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4" name="椭圆 153"/>
          <p:cNvSpPr/>
          <p:nvPr>
            <p:custDataLst>
              <p:tags r:id="rId42"/>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6" name="椭圆 154"/>
          <p:cNvSpPr/>
          <p:nvPr>
            <p:custDataLst>
              <p:tags r:id="rId43"/>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8" name="椭圆 191"/>
          <p:cNvSpPr/>
          <p:nvPr>
            <p:custDataLst>
              <p:tags r:id="rId44"/>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0" name="椭圆 192"/>
          <p:cNvSpPr/>
          <p:nvPr>
            <p:custDataLst>
              <p:tags r:id="rId45"/>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2" name="椭圆 194"/>
          <p:cNvSpPr/>
          <p:nvPr>
            <p:custDataLst>
              <p:tags r:id="rId46"/>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4" name="椭圆 195"/>
          <p:cNvSpPr/>
          <p:nvPr>
            <p:custDataLst>
              <p:tags r:id="rId47"/>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6" name="椭圆 196"/>
          <p:cNvSpPr/>
          <p:nvPr>
            <p:custDataLst>
              <p:tags r:id="rId48"/>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8" name="椭圆 197"/>
          <p:cNvSpPr/>
          <p:nvPr>
            <p:custDataLst>
              <p:tags r:id="rId49"/>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0" name="椭圆 198"/>
          <p:cNvSpPr/>
          <p:nvPr>
            <p:custDataLst>
              <p:tags r:id="rId50"/>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2" name="椭圆 199"/>
          <p:cNvSpPr/>
          <p:nvPr>
            <p:custDataLst>
              <p:tags r:id="rId51"/>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4" name="椭圆 200"/>
          <p:cNvSpPr/>
          <p:nvPr>
            <p:custDataLst>
              <p:tags r:id="rId52"/>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6" name="椭圆 201"/>
          <p:cNvSpPr/>
          <p:nvPr>
            <p:custDataLst>
              <p:tags r:id="rId53"/>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8" name="日期占位符 9"/>
          <p:cNvSpPr>
            <a:spLocks noGrp="1"/>
          </p:cNvSpPr>
          <p:nvPr>
            <p:ph type="dt" sz="half" idx="10"/>
            <p:custDataLst>
              <p:tags r:id="rId54"/>
            </p:custDataLst>
          </p:nvPr>
        </p:nvSpPr>
        <p:spPr>
          <a:xfrm>
            <a:off x="612000" y="6314400"/>
            <a:ext cx="2700000" cy="316800"/>
          </a:xfrm>
        </p:spPr>
        <p:txBody>
          <a:bodyPr>
            <a:normAutofit/>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2023/12/16</a:t>
            </a:fld>
            <a:endParaRPr lang="zh-CN" altLang="en-US"/>
          </a:p>
        </p:txBody>
      </p:sp>
      <p:sp>
        <p:nvSpPr>
          <p:cNvPr id="1048740" name="页脚占位符 10"/>
          <p:cNvSpPr>
            <a:spLocks noGrp="1"/>
          </p:cNvSpPr>
          <p:nvPr>
            <p:ph type="ftr" sz="quarter" idx="11"/>
            <p:custDataLst>
              <p:tags r:id="rId55"/>
            </p:custDataLst>
          </p:nvPr>
        </p:nvSpPr>
        <p:spPr>
          <a:xfrm>
            <a:off x="4116000" y="6314400"/>
            <a:ext cx="3960000" cy="316800"/>
          </a:xfrm>
        </p:spPr>
        <p:txBody>
          <a:bodyPr>
            <a:normAutofit/>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42" name="灯片编号占位符 11"/>
          <p:cNvSpPr>
            <a:spLocks noGrp="1"/>
          </p:cNvSpPr>
          <p:nvPr>
            <p:ph type="sldNum" sz="quarter" idx="12"/>
            <p:custDataLst>
              <p:tags r:id="rId56"/>
            </p:custDataLst>
          </p:nvPr>
        </p:nvSpPr>
        <p:spPr>
          <a:xfrm>
            <a:off x="8877600" y="6314400"/>
            <a:ext cx="2700000" cy="316800"/>
          </a:xfrm>
        </p:spPr>
        <p:txBody>
          <a:bodyPr>
            <a:normAutofit/>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1048744" name="标题占位符 1"/>
          <p:cNvSpPr>
            <a:spLocks noGrp="1"/>
          </p:cNvSpPr>
          <p:nvPr>
            <p:ph type="title"/>
            <p:custDataLst>
              <p:tags r:id="rId57"/>
            </p:custDataLst>
          </p:nvPr>
        </p:nvSpPr>
        <p:spPr>
          <a:xfrm>
            <a:off x="838200" y="504856"/>
            <a:ext cx="10515600" cy="646331"/>
          </a:xfrm>
          <a:prstGeom prst="rect">
            <a:avLst/>
          </a:prstGeom>
          <a:noFill/>
        </p:spPr>
        <p:txBody>
          <a:bodyPr vert="horz" wrap="square" lIns="91440" tIns="45720" rIns="91440" bIns="45720" rtlCol="0" anchor="ctr">
            <a:normAutofit/>
          </a:bodyPr>
          <a:lstStyle/>
          <a:p>
            <a:pPr marL="0" marR="0" lvl="0" algn="ctr">
              <a:buClrTx/>
              <a:buSzTx/>
              <a:buFontTx/>
            </a:pPr>
            <a:r>
              <a:rPr lang="zh-CN" altLang="en-US"/>
              <a:t>单击此处编辑母版标题样式</a:t>
            </a:r>
          </a:p>
        </p:txBody>
      </p:sp>
      <p:sp>
        <p:nvSpPr>
          <p:cNvPr id="1048746" name="文本占位符 2"/>
          <p:cNvSpPr>
            <a:spLocks noGrp="1"/>
          </p:cNvSpPr>
          <p:nvPr>
            <p:ph type="body" idx="1"/>
            <p:custDataLst>
              <p:tags r:id="rId58"/>
            </p:custDataLst>
          </p:nvPr>
        </p:nvSpPr>
        <p:spPr>
          <a:xfrm>
            <a:off x="838200" y="1303547"/>
            <a:ext cx="10515600" cy="4873416"/>
          </a:xfrm>
          <a:prstGeom prst="rect">
            <a:avLst/>
          </a:prstGeom>
          <a:ln>
            <a:noFill/>
            <a:prstDash val="sysDash"/>
          </a:ln>
        </p:spPr>
        <p:txBody>
          <a:bodyPr vert="horz" lIns="90000" tIns="46800" rIns="90000" bIns="46800" rtlCol="0">
            <a:normAutofit/>
          </a:bodyPr>
          <a:lstStyle/>
          <a:p>
            <a:pPr marR="0" lvl="0">
              <a:buClrTx/>
              <a:buSzTx/>
            </a:pPr>
            <a:r>
              <a:rPr lang="zh-CN" altLang="en-US"/>
              <a:t>单击此处编辑母版文本样式</a:t>
            </a:r>
          </a:p>
          <a:p>
            <a:pPr marR="0" lvl="1">
              <a:buClrTx/>
              <a:buSzTx/>
              <a:tabLst>
                <a:tab pos="1609725"/>
              </a:tabLst>
            </a:pPr>
            <a:r>
              <a:rPr lang="zh-CN" altLang="en-US"/>
              <a:t>二级</a:t>
            </a:r>
          </a:p>
          <a:p>
            <a:pPr marR="0" lvl="2">
              <a:buClrTx/>
              <a:buSzTx/>
            </a:pPr>
            <a:r>
              <a:rPr lang="zh-CN" altLang="en-US"/>
              <a:t>三级</a:t>
            </a:r>
          </a:p>
          <a:p>
            <a:pPr marR="0" lvl="3">
              <a:buClrTx/>
              <a:buSzTx/>
            </a:pPr>
            <a:r>
              <a:rPr lang="zh-CN" altLang="en-US"/>
              <a:t>四级</a:t>
            </a:r>
          </a:p>
          <a:p>
            <a:pPr marR="0" lvl="4">
              <a:buClrTx/>
              <a:buSzTx/>
            </a:pPr>
            <a:r>
              <a:rPr lang="zh-CN" altLang="en-US"/>
              <a:t>五级</a:t>
            </a:r>
          </a:p>
        </p:txBody>
      </p:sp>
      <p:sp>
        <p:nvSpPr>
          <p:cNvPr id="1048748" name="KSO_TEMPLATE" hidden="1"/>
          <p:cNvSpPr/>
          <p:nvPr userDrawn="1">
            <p:custDataLst>
              <p:tags r:id="rId5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6807" r:id="rId2"/>
    <p:sldLayoutId id="2147486808" r:id="rId3"/>
    <p:sldLayoutId id="2147486809" r:id="rId4"/>
    <p:sldLayoutId id="2147486810" r:id="rId5"/>
    <p:sldLayoutId id="2147486811" r:id="rId6"/>
    <p:sldLayoutId id="2147486812" r:id="rId7"/>
    <p:sldLayoutId id="2147486813" r:id="rId8"/>
    <p:sldLayoutId id="2147486814" r:id="rId9"/>
    <p:sldLayoutId id="2147486815" r:id="rId10"/>
    <p:sldLayoutId id="2147486816"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fontAlgn="auto" latinLnBrk="0" hangingPunct="1">
        <a:lnSpc>
          <a:spcPct val="100000"/>
        </a:lnSpc>
        <a:spcBef>
          <a:spcPct val="0"/>
        </a:spcBef>
        <a:buNone/>
        <a:defRPr kumimoji="0" lang="zh-CN" altLang="en-US" sz="3600" b="1" i="0" u="none" strike="noStrike" kern="1200" cap="none" spc="0" normalizeH="0" baseline="0" smtClean="0">
          <a:gradFill flip="none" rotWithShape="1">
            <a:gsLst>
              <a:gs pos="0">
                <a:schemeClr val="accent1"/>
              </a:gs>
              <a:gs pos="100000">
                <a:schemeClr val="accent2"/>
              </a:gs>
            </a:gsLst>
            <a:lin ang="10800000" scaled="1"/>
          </a:gradFill>
          <a:latin typeface="+mj-ea"/>
          <a:ea typeface="+mj-ea"/>
          <a:cs typeface="微软雅黑" panose="020b0503020204020204" pitchFamily="34"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微软雅黑" panose="020b0503020204020204" pitchFamily="3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solidFill>
            <a:schemeClr val="tx1">
              <a:lumMod val="65000"/>
              <a:lumOff val="35000"/>
            </a:schemeClr>
          </a:solidFill>
          <a:latin typeface="+mn-ea"/>
          <a:ea typeface="+mn-ea"/>
          <a:cs typeface="微软雅黑" panose="020b0503020204020204" pitchFamily="3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solidFill>
            <a:schemeClr val="tx1">
              <a:lumMod val="65000"/>
              <a:lumOff val="35000"/>
            </a:schemeClr>
          </a:solidFill>
          <a:latin typeface="+mn-ea"/>
          <a:ea typeface="+mn-ea"/>
          <a:cs typeface="微软雅黑" panose="020b0503020204020204" pitchFamily="34" charset="-122"/>
        </a:defRPr>
      </a:lvl3pPr>
      <a:lvl4pPr marL="1600200" indent="-228600" algn="l" defTabSz="914400" rtl="0" eaLnBrk="1" fontAlgn="auto" latinLnBrk="0" hangingPunct="1">
        <a:lnSpc>
          <a:spcPct val="120000"/>
        </a:lnSpc>
        <a:spcBef>
          <a:spcPct val="0"/>
        </a:spcBef>
        <a:spcAft>
          <a:spcPts val="300"/>
        </a:spcAft>
        <a:buFont typeface="Wingdings"/>
        <a:buChar char=""/>
        <a:defRPr kumimoji="0" lang="zh-CN" altLang="en-US" sz="1400" b="0" i="0" u="none" strike="noStrike" kern="1200" cap="none" spc="150" normalizeH="0" baseline="0" smtClean="0">
          <a:solidFill>
            <a:schemeClr val="tx1">
              <a:lumMod val="65000"/>
              <a:lumOff val="35000"/>
            </a:schemeClr>
          </a:solidFill>
          <a:latin typeface="+mn-ea"/>
          <a:ea typeface="+mn-ea"/>
          <a:cs typeface="微软雅黑" panose="020b0503020204020204" pitchFamily="3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solidFill>
            <a:schemeClr val="tx1">
              <a:lumMod val="65000"/>
              <a:lumOff val="35000"/>
            </a:schemeClr>
          </a:solidFill>
          <a:latin typeface="+mn-ea"/>
          <a:ea typeface="+mn-ea"/>
          <a:cs typeface="微软雅黑" panose="020b0503020204020204" pitchFamily="3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697.xml" /><Relationship Id="rId4" Type="http://schemas.openxmlformats.org/officeDocument/2006/relationships/tags" Target="../tags/tag698.xml" /><Relationship Id="rId5" Type="http://schemas.openxmlformats.org/officeDocument/2006/relationships/tags" Target="../tags/tag699.xml" /><Relationship Id="rId6" Type="http://schemas.openxmlformats.org/officeDocument/2006/relationships/tags" Target="../tags/tag70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708.xml" /><Relationship Id="rId11" Type="http://schemas.openxmlformats.org/officeDocument/2006/relationships/tags" Target="../tags/tag709.xml" /><Relationship Id="rId12" Type="http://schemas.openxmlformats.org/officeDocument/2006/relationships/tags" Target="../tags/tag710.xml" /><Relationship Id="rId13" Type="http://schemas.openxmlformats.org/officeDocument/2006/relationships/tags" Target="../tags/tag711.xml" /><Relationship Id="rId14" Type="http://schemas.openxmlformats.org/officeDocument/2006/relationships/tags" Target="../tags/tag712.xml" /><Relationship Id="rId15" Type="http://schemas.openxmlformats.org/officeDocument/2006/relationships/tags" Target="../tags/tag713.xml" /><Relationship Id="rId16" Type="http://schemas.openxmlformats.org/officeDocument/2006/relationships/tags" Target="../tags/tag714.xml" /><Relationship Id="rId17" Type="http://schemas.openxmlformats.org/officeDocument/2006/relationships/tags" Target="../tags/tag715.xml" /><Relationship Id="rId18" Type="http://schemas.openxmlformats.org/officeDocument/2006/relationships/tags" Target="../tags/tag716.xml" /><Relationship Id="rId19" Type="http://schemas.openxmlformats.org/officeDocument/2006/relationships/tags" Target="../tags/tag717.xml" /><Relationship Id="rId2" Type="http://schemas.openxmlformats.org/officeDocument/2006/relationships/notesSlide" Target="../notesSlides/notesSlide2.xml" /><Relationship Id="rId20" Type="http://schemas.openxmlformats.org/officeDocument/2006/relationships/tags" Target="../tags/tag718.xml" /><Relationship Id="rId21" Type="http://schemas.openxmlformats.org/officeDocument/2006/relationships/tags" Target="../tags/tag719.xml" /><Relationship Id="rId22" Type="http://schemas.openxmlformats.org/officeDocument/2006/relationships/tags" Target="../tags/tag720.xml" /><Relationship Id="rId23" Type="http://schemas.openxmlformats.org/officeDocument/2006/relationships/tags" Target="../tags/tag721.xml" /><Relationship Id="rId24" Type="http://schemas.openxmlformats.org/officeDocument/2006/relationships/tags" Target="../tags/tag722.xml" /><Relationship Id="rId25" Type="http://schemas.openxmlformats.org/officeDocument/2006/relationships/tags" Target="../tags/tag723.xml" /><Relationship Id="rId26" Type="http://schemas.openxmlformats.org/officeDocument/2006/relationships/tags" Target="../tags/tag724.xml" /><Relationship Id="rId27" Type="http://schemas.openxmlformats.org/officeDocument/2006/relationships/tags" Target="../tags/tag725.xml" /><Relationship Id="rId28" Type="http://schemas.openxmlformats.org/officeDocument/2006/relationships/tags" Target="../tags/tag726.xml" /><Relationship Id="rId29" Type="http://schemas.openxmlformats.org/officeDocument/2006/relationships/tags" Target="../tags/tag727.xml" /><Relationship Id="rId3" Type="http://schemas.openxmlformats.org/officeDocument/2006/relationships/tags" Target="../tags/tag701.xml" /><Relationship Id="rId4" Type="http://schemas.openxmlformats.org/officeDocument/2006/relationships/tags" Target="../tags/tag702.xml" /><Relationship Id="rId5" Type="http://schemas.openxmlformats.org/officeDocument/2006/relationships/tags" Target="../tags/tag703.xml" /><Relationship Id="rId6" Type="http://schemas.openxmlformats.org/officeDocument/2006/relationships/tags" Target="../tags/tag704.xml" /><Relationship Id="rId7" Type="http://schemas.openxmlformats.org/officeDocument/2006/relationships/tags" Target="../tags/tag705.xml" /><Relationship Id="rId8" Type="http://schemas.openxmlformats.org/officeDocument/2006/relationships/tags" Target="../tags/tag706.xml" /><Relationship Id="rId9" Type="http://schemas.openxmlformats.org/officeDocument/2006/relationships/tags" Target="../tags/tag70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728.xml" /><Relationship Id="rId3" Type="http://schemas.openxmlformats.org/officeDocument/2006/relationships/tags" Target="../tags/tag729.xml" /><Relationship Id="rId4" Type="http://schemas.openxmlformats.org/officeDocument/2006/relationships/tags" Target="../tags/tag73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39.xml" /><Relationship Id="rId11" Type="http://schemas.openxmlformats.org/officeDocument/2006/relationships/tags" Target="../tags/tag740.xml" /><Relationship Id="rId12" Type="http://schemas.openxmlformats.org/officeDocument/2006/relationships/tags" Target="../tags/tag741.xml" /><Relationship Id="rId13" Type="http://schemas.openxmlformats.org/officeDocument/2006/relationships/tags" Target="../tags/tag742.xml" /><Relationship Id="rId14" Type="http://schemas.openxmlformats.org/officeDocument/2006/relationships/tags" Target="../tags/tag743.xml" /><Relationship Id="rId15" Type="http://schemas.openxmlformats.org/officeDocument/2006/relationships/tags" Target="../tags/tag744.xml" /><Relationship Id="rId16" Type="http://schemas.openxmlformats.org/officeDocument/2006/relationships/tags" Target="../tags/tag745.xml" /><Relationship Id="rId17" Type="http://schemas.openxmlformats.org/officeDocument/2006/relationships/tags" Target="../tags/tag746.xml" /><Relationship Id="rId2" Type="http://schemas.openxmlformats.org/officeDocument/2006/relationships/tags" Target="../tags/tag731.xml" /><Relationship Id="rId3" Type="http://schemas.openxmlformats.org/officeDocument/2006/relationships/tags" Target="../tags/tag732.xml" /><Relationship Id="rId4" Type="http://schemas.openxmlformats.org/officeDocument/2006/relationships/tags" Target="../tags/tag733.xml" /><Relationship Id="rId5" Type="http://schemas.openxmlformats.org/officeDocument/2006/relationships/tags" Target="../tags/tag734.xml" /><Relationship Id="rId6" Type="http://schemas.openxmlformats.org/officeDocument/2006/relationships/tags" Target="../tags/tag735.xml" /><Relationship Id="rId7" Type="http://schemas.openxmlformats.org/officeDocument/2006/relationships/tags" Target="../tags/tag736.xml" /><Relationship Id="rId8" Type="http://schemas.openxmlformats.org/officeDocument/2006/relationships/tags" Target="../tags/tag737.xml" /><Relationship Id="rId9" Type="http://schemas.openxmlformats.org/officeDocument/2006/relationships/tags" Target="../tags/tag73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47.xml" /><Relationship Id="rId3" Type="http://schemas.openxmlformats.org/officeDocument/2006/relationships/tags" Target="../tags/tag748.xml" /><Relationship Id="rId4" Type="http://schemas.openxmlformats.org/officeDocument/2006/relationships/tags" Target="../tags/tag749.xml" /><Relationship Id="rId5" Type="http://schemas.openxmlformats.org/officeDocument/2006/relationships/tags" Target="../tags/tag750.xml" /><Relationship Id="rId6" Type="http://schemas.openxmlformats.org/officeDocument/2006/relationships/tags" Target="../tags/tag751.xml" /><Relationship Id="rId7" Type="http://schemas.openxmlformats.org/officeDocument/2006/relationships/tags" Target="../tags/tag752.xml" /><Relationship Id="rId8" Type="http://schemas.openxmlformats.org/officeDocument/2006/relationships/tags" Target="../tags/tag753.xml" /><Relationship Id="rId9" Type="http://schemas.openxmlformats.org/officeDocument/2006/relationships/tags" Target="../tags/tag75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63.xml" /><Relationship Id="rId11" Type="http://schemas.openxmlformats.org/officeDocument/2006/relationships/tags" Target="../tags/tag764.xml" /><Relationship Id="rId12" Type="http://schemas.openxmlformats.org/officeDocument/2006/relationships/tags" Target="../tags/tag765.xml" /><Relationship Id="rId13" Type="http://schemas.openxmlformats.org/officeDocument/2006/relationships/tags" Target="../tags/tag766.xml" /><Relationship Id="rId2" Type="http://schemas.openxmlformats.org/officeDocument/2006/relationships/tags" Target="../tags/tag755.xml" /><Relationship Id="rId3" Type="http://schemas.openxmlformats.org/officeDocument/2006/relationships/tags" Target="../tags/tag756.xml" /><Relationship Id="rId4" Type="http://schemas.openxmlformats.org/officeDocument/2006/relationships/tags" Target="../tags/tag757.xml" /><Relationship Id="rId5" Type="http://schemas.openxmlformats.org/officeDocument/2006/relationships/tags" Target="../tags/tag758.xml" /><Relationship Id="rId6" Type="http://schemas.openxmlformats.org/officeDocument/2006/relationships/tags" Target="../tags/tag759.xml" /><Relationship Id="rId7" Type="http://schemas.openxmlformats.org/officeDocument/2006/relationships/tags" Target="../tags/tag760.xml" /><Relationship Id="rId8" Type="http://schemas.openxmlformats.org/officeDocument/2006/relationships/tags" Target="../tags/tag761.xml" /><Relationship Id="rId9" Type="http://schemas.openxmlformats.org/officeDocument/2006/relationships/tags" Target="../tags/tag76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767.xml" /><Relationship Id="rId3" Type="http://schemas.openxmlformats.org/officeDocument/2006/relationships/tags" Target="../tags/tag768.xml" /><Relationship Id="rId4" Type="http://schemas.openxmlformats.org/officeDocument/2006/relationships/tags" Target="../tags/tag76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78.xml" /><Relationship Id="rId11" Type="http://schemas.openxmlformats.org/officeDocument/2006/relationships/tags" Target="../tags/tag779.xml" /><Relationship Id="rId12" Type="http://schemas.openxmlformats.org/officeDocument/2006/relationships/tags" Target="../tags/tag780.xml" /><Relationship Id="rId13" Type="http://schemas.openxmlformats.org/officeDocument/2006/relationships/tags" Target="../tags/tag781.xml" /><Relationship Id="rId14" Type="http://schemas.openxmlformats.org/officeDocument/2006/relationships/tags" Target="../tags/tag782.xml" /><Relationship Id="rId15" Type="http://schemas.openxmlformats.org/officeDocument/2006/relationships/tags" Target="../tags/tag783.xml" /><Relationship Id="rId16" Type="http://schemas.openxmlformats.org/officeDocument/2006/relationships/tags" Target="../tags/tag784.xml" /><Relationship Id="rId17" Type="http://schemas.openxmlformats.org/officeDocument/2006/relationships/tags" Target="../tags/tag785.xml" /><Relationship Id="rId18" Type="http://schemas.openxmlformats.org/officeDocument/2006/relationships/tags" Target="../tags/tag786.xml" /><Relationship Id="rId19" Type="http://schemas.openxmlformats.org/officeDocument/2006/relationships/tags" Target="../tags/tag787.xml" /><Relationship Id="rId2" Type="http://schemas.openxmlformats.org/officeDocument/2006/relationships/tags" Target="../tags/tag770.xml" /><Relationship Id="rId20" Type="http://schemas.openxmlformats.org/officeDocument/2006/relationships/tags" Target="../tags/tag788.xml" /><Relationship Id="rId21" Type="http://schemas.openxmlformats.org/officeDocument/2006/relationships/tags" Target="../tags/tag789.xml" /><Relationship Id="rId3" Type="http://schemas.openxmlformats.org/officeDocument/2006/relationships/tags" Target="../tags/tag771.xml" /><Relationship Id="rId4" Type="http://schemas.openxmlformats.org/officeDocument/2006/relationships/tags" Target="../tags/tag772.xml" /><Relationship Id="rId5" Type="http://schemas.openxmlformats.org/officeDocument/2006/relationships/tags" Target="../tags/tag773.xml" /><Relationship Id="rId6" Type="http://schemas.openxmlformats.org/officeDocument/2006/relationships/tags" Target="../tags/tag774.xml" /><Relationship Id="rId7" Type="http://schemas.openxmlformats.org/officeDocument/2006/relationships/tags" Target="../tags/tag775.xml" /><Relationship Id="rId8" Type="http://schemas.openxmlformats.org/officeDocument/2006/relationships/tags" Target="../tags/tag776.xml" /><Relationship Id="rId9" Type="http://schemas.openxmlformats.org/officeDocument/2006/relationships/tags" Target="../tags/tag77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98.xml" /><Relationship Id="rId11" Type="http://schemas.openxmlformats.org/officeDocument/2006/relationships/tags" Target="../tags/tag799.xml" /><Relationship Id="rId12" Type="http://schemas.openxmlformats.org/officeDocument/2006/relationships/tags" Target="../tags/tag800.xml" /><Relationship Id="rId13" Type="http://schemas.openxmlformats.org/officeDocument/2006/relationships/tags" Target="../tags/tag801.xml" /><Relationship Id="rId14" Type="http://schemas.openxmlformats.org/officeDocument/2006/relationships/tags" Target="../tags/tag802.xml" /><Relationship Id="rId15" Type="http://schemas.openxmlformats.org/officeDocument/2006/relationships/tags" Target="../tags/tag803.xml" /><Relationship Id="rId16" Type="http://schemas.openxmlformats.org/officeDocument/2006/relationships/tags" Target="../tags/tag804.xml" /><Relationship Id="rId17" Type="http://schemas.openxmlformats.org/officeDocument/2006/relationships/tags" Target="../tags/tag805.xml" /><Relationship Id="rId18" Type="http://schemas.openxmlformats.org/officeDocument/2006/relationships/tags" Target="../tags/tag806.xml" /><Relationship Id="rId19" Type="http://schemas.openxmlformats.org/officeDocument/2006/relationships/tags" Target="../tags/tag807.xml" /><Relationship Id="rId2" Type="http://schemas.openxmlformats.org/officeDocument/2006/relationships/tags" Target="../tags/tag790.xml" /><Relationship Id="rId20" Type="http://schemas.openxmlformats.org/officeDocument/2006/relationships/tags" Target="../tags/tag808.xml" /><Relationship Id="rId21" Type="http://schemas.openxmlformats.org/officeDocument/2006/relationships/tags" Target="../tags/tag809.xml" /><Relationship Id="rId3" Type="http://schemas.openxmlformats.org/officeDocument/2006/relationships/tags" Target="../tags/tag791.xml" /><Relationship Id="rId4" Type="http://schemas.openxmlformats.org/officeDocument/2006/relationships/tags" Target="../tags/tag792.xml" /><Relationship Id="rId5" Type="http://schemas.openxmlformats.org/officeDocument/2006/relationships/tags" Target="../tags/tag793.xml" /><Relationship Id="rId6" Type="http://schemas.openxmlformats.org/officeDocument/2006/relationships/tags" Target="../tags/tag794.xml" /><Relationship Id="rId7" Type="http://schemas.openxmlformats.org/officeDocument/2006/relationships/tags" Target="../tags/tag795.xml" /><Relationship Id="rId8" Type="http://schemas.openxmlformats.org/officeDocument/2006/relationships/tags" Target="../tags/tag796.xml" /><Relationship Id="rId9" Type="http://schemas.openxmlformats.org/officeDocument/2006/relationships/tags" Target="../tags/tag79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810.xml" /><Relationship Id="rId3" Type="http://schemas.openxmlformats.org/officeDocument/2006/relationships/tags" Target="../tags/tag811.xml" /><Relationship Id="rId4" Type="http://schemas.openxmlformats.org/officeDocument/2006/relationships/tags" Target="../tags/tag812.xml" /><Relationship Id="rId5" Type="http://schemas.openxmlformats.org/officeDocument/2006/relationships/tags" Target="../tags/tag8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822.xml" /><Relationship Id="rId11" Type="http://schemas.openxmlformats.org/officeDocument/2006/relationships/tags" Target="../tags/tag823.xml" /><Relationship Id="rId12" Type="http://schemas.openxmlformats.org/officeDocument/2006/relationships/tags" Target="../tags/tag824.xml" /><Relationship Id="rId13" Type="http://schemas.openxmlformats.org/officeDocument/2006/relationships/tags" Target="../tags/tag825.xml" /><Relationship Id="rId2" Type="http://schemas.openxmlformats.org/officeDocument/2006/relationships/tags" Target="../tags/tag814.xml" /><Relationship Id="rId3" Type="http://schemas.openxmlformats.org/officeDocument/2006/relationships/tags" Target="../tags/tag815.xml" /><Relationship Id="rId4" Type="http://schemas.openxmlformats.org/officeDocument/2006/relationships/tags" Target="../tags/tag816.xml" /><Relationship Id="rId5" Type="http://schemas.openxmlformats.org/officeDocument/2006/relationships/tags" Target="../tags/tag817.xml" /><Relationship Id="rId6" Type="http://schemas.openxmlformats.org/officeDocument/2006/relationships/tags" Target="../tags/tag818.xml" /><Relationship Id="rId7" Type="http://schemas.openxmlformats.org/officeDocument/2006/relationships/tags" Target="../tags/tag819.xml" /><Relationship Id="rId8" Type="http://schemas.openxmlformats.org/officeDocument/2006/relationships/tags" Target="../tags/tag820.xml" /><Relationship Id="rId9" Type="http://schemas.openxmlformats.org/officeDocument/2006/relationships/tags" Target="../tags/tag82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826.xml" /><Relationship Id="rId3" Type="http://schemas.openxmlformats.org/officeDocument/2006/relationships/tags" Target="../tags/tag827.xml" /><Relationship Id="rId4" Type="http://schemas.openxmlformats.org/officeDocument/2006/relationships/tags" Target="../tags/tag82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837.xml" /><Relationship Id="rId11" Type="http://schemas.openxmlformats.org/officeDocument/2006/relationships/tags" Target="../tags/tag838.xml" /><Relationship Id="rId12" Type="http://schemas.openxmlformats.org/officeDocument/2006/relationships/tags" Target="../tags/tag839.xml" /><Relationship Id="rId13" Type="http://schemas.openxmlformats.org/officeDocument/2006/relationships/tags" Target="../tags/tag840.xml" /><Relationship Id="rId2" Type="http://schemas.openxmlformats.org/officeDocument/2006/relationships/tags" Target="../tags/tag829.xml" /><Relationship Id="rId3" Type="http://schemas.openxmlformats.org/officeDocument/2006/relationships/tags" Target="../tags/tag830.xml" /><Relationship Id="rId4" Type="http://schemas.openxmlformats.org/officeDocument/2006/relationships/tags" Target="../tags/tag831.xml" /><Relationship Id="rId5" Type="http://schemas.openxmlformats.org/officeDocument/2006/relationships/tags" Target="../tags/tag832.xml" /><Relationship Id="rId6" Type="http://schemas.openxmlformats.org/officeDocument/2006/relationships/tags" Target="../tags/tag833.xml" /><Relationship Id="rId7" Type="http://schemas.openxmlformats.org/officeDocument/2006/relationships/tags" Target="../tags/tag834.xml" /><Relationship Id="rId8" Type="http://schemas.openxmlformats.org/officeDocument/2006/relationships/tags" Target="../tags/tag835.xml" /><Relationship Id="rId9" Type="http://schemas.openxmlformats.org/officeDocument/2006/relationships/tags" Target="../tags/tag83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8034002050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8648" name="标题 1"/>
          <p:cNvSpPr>
            <a:spLocks noGrp="1"/>
          </p:cNvSpPr>
          <p:nvPr>
            <p:ph type="title" idx="3"/>
            <p:custDataLst>
              <p:tags r:id="rId3"/>
            </p:custDataLst>
          </p:nvPr>
        </p:nvSpPr>
        <p:spPr/>
        <p:txBody>
          <a:bodyPr/>
          <a:lstStyle/>
          <a:p>
            <a:r>
              <a:rPr lang="zh-CN" altLang="en-US"/>
              <a:t>混凝土搅拌站项目市场调研报告</a:t>
            </a:r>
          </a:p>
        </p:txBody>
      </p:sp>
      <p:sp>
        <p:nvSpPr>
          <p:cNvPr id="1048650" name="文本占位符 2"/>
          <p:cNvSpPr>
            <a:spLocks noGrp="1"/>
          </p:cNvSpPr>
          <p:nvPr>
            <p:ph type="body" idx="2"/>
            <p:custDataLst>
              <p:tags r:id="rId4"/>
            </p:custDataLst>
          </p:nvPr>
        </p:nvSpPr>
        <p:spPr/>
        <p:txBody>
          <a:bodyPr/>
          <a:lstStyle/>
          <a:p>
            <a:r>
              <a:rPr lang="en-US" altLang="zh-CN"/>
              <a:t>xxxx</a:t>
            </a:r>
            <a:r>
              <a:rPr lang="zh-CN" altLang="en-US"/>
              <a:t>,a click to unlimited possibilities</a:t>
            </a:r>
          </a:p>
        </p:txBody>
      </p:sp>
      <p:sp>
        <p:nvSpPr>
          <p:cNvPr id="1048652" name="文本占位符 4"/>
          <p:cNvSpPr>
            <a:spLocks noGrp="1"/>
          </p:cNvSpPr>
          <p:nvPr>
            <p:ph type="body" idx="1"/>
            <p:custDataLst>
              <p:tags r:id="rId5"/>
            </p:custDataLst>
          </p:nvPr>
        </p:nvSpPr>
        <p:spPr/>
        <p:txBody>
          <a:bodyPr/>
          <a:lstStyle/>
          <a:p>
            <a:r>
              <a:rPr lang="zh-CN" altLang="en-US"/>
              <a:t>汇报人：</a:t>
            </a:r>
            <a:r>
              <a:rPr lang="en-US" altLang="zh-CN"/>
              <a:t>xxxx</a:t>
            </a:r>
            <a:endParaRPr lang="zh-CN" altLang="en-US"/>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50218" name="文本占位符 2"/>
          <p:cNvSpPr>
            <a:spLocks noGrp="1"/>
          </p:cNvSpPr>
          <p:nvPr>
            <p:ph type="body" idx="2"/>
            <p:custDataLst>
              <p:tags r:id="rId3"/>
            </p:custDataLst>
          </p:nvPr>
        </p:nvSpPr>
        <p:spPr/>
        <p:txBody>
          <a:bodyPr/>
          <a:lstStyle/>
          <a:p>
            <a:r>
              <a:rPr lang="zh-CN" altLang="en-US"/>
              <a:t>CONTENTS</a:t>
            </a:r>
          </a:p>
        </p:txBody>
      </p:sp>
      <p:sp>
        <p:nvSpPr>
          <p:cNvPr id="1050220" name="标题 3"/>
          <p:cNvSpPr>
            <a:spLocks noGrp="1"/>
          </p:cNvSpPr>
          <p:nvPr>
            <p:ph type="title" idx="1"/>
            <p:custDataLst>
              <p:tags r:id="rId4"/>
            </p:custDataLst>
          </p:nvPr>
        </p:nvSpPr>
        <p:spPr/>
        <p:txBody>
          <a:bodyPr>
            <a:normAutofit/>
          </a:bodyPr>
          <a:lstStyle/>
          <a:p>
            <a:r>
              <a:rPr lang="zh-CN" altLang="en-US"/>
              <a:t>目录</a:t>
            </a:r>
          </a:p>
        </p:txBody>
      </p:sp>
      <p:sp>
        <p:nvSpPr>
          <p:cNvPr id="1050222" name="标题"/>
          <p:cNvSpPr txBox="1"/>
          <p:nvPr>
            <p:custDataLst>
              <p:tags r:id="rId5"/>
            </p:custDataLst>
          </p:nvPr>
        </p:nvSpPr>
        <p:spPr>
          <a:xfrm>
            <a:off x="7122160" y="694690"/>
            <a:ext cx="4208780" cy="88963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混凝土搅拌站项目市场概述</a:t>
            </a:r>
          </a:p>
        </p:txBody>
      </p:sp>
      <p:sp>
        <p:nvSpPr>
          <p:cNvPr id="1050224" name="椭圆 10"/>
          <p:cNvSpPr/>
          <p:nvPr>
            <p:custDataLst>
              <p:tags r:id="rId6"/>
            </p:custDataLst>
          </p:nvPr>
        </p:nvSpPr>
        <p:spPr>
          <a:xfrm>
            <a:off x="5979795" y="483870"/>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26" name="椭圆 11"/>
          <p:cNvSpPr/>
          <p:nvPr>
            <p:custDataLst>
              <p:tags r:id="rId7"/>
            </p:custDataLst>
          </p:nvPr>
        </p:nvSpPr>
        <p:spPr>
          <a:xfrm>
            <a:off x="6072505" y="576580"/>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28" name="序号"/>
          <p:cNvSpPr txBox="1"/>
          <p:nvPr>
            <p:custDataLst>
              <p:tags r:id="rId8"/>
            </p:custDataLst>
          </p:nvPr>
        </p:nvSpPr>
        <p:spPr>
          <a:xfrm>
            <a:off x="5993765" y="705393"/>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solidFill>
                <a:latin typeface="+mj-lt"/>
                <a:cs typeface="微软雅黑" panose="020b0503020204020204" pitchFamily="34" charset="-122"/>
                <a:sym typeface="+mn-ea"/>
              </a:rPr>
              <a:t>01</a:t>
            </a:r>
          </a:p>
        </p:txBody>
      </p:sp>
      <p:sp>
        <p:nvSpPr>
          <p:cNvPr id="1050230" name="标题"/>
          <p:cNvSpPr txBox="1"/>
          <p:nvPr>
            <p:custDataLst>
              <p:tags r:id="rId9"/>
            </p:custDataLst>
          </p:nvPr>
        </p:nvSpPr>
        <p:spPr>
          <a:xfrm>
            <a:off x="7527290" y="1702435"/>
            <a:ext cx="4208780" cy="95313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混凝土搅拌站项目市场产业链分析</a:t>
            </a:r>
          </a:p>
        </p:txBody>
      </p:sp>
      <p:sp>
        <p:nvSpPr>
          <p:cNvPr id="1050232" name="椭圆 8"/>
          <p:cNvSpPr/>
          <p:nvPr>
            <p:custDataLst>
              <p:tags r:id="rId10"/>
            </p:custDataLst>
          </p:nvPr>
        </p:nvSpPr>
        <p:spPr>
          <a:xfrm>
            <a:off x="6384925" y="1491615"/>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34" name="椭圆 12"/>
          <p:cNvSpPr/>
          <p:nvPr>
            <p:custDataLst>
              <p:tags r:id="rId11"/>
            </p:custDataLst>
          </p:nvPr>
        </p:nvSpPr>
        <p:spPr>
          <a:xfrm>
            <a:off x="6477635" y="1584325"/>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36" name="序号"/>
          <p:cNvSpPr txBox="1"/>
          <p:nvPr>
            <p:custDataLst>
              <p:tags r:id="rId12"/>
            </p:custDataLst>
          </p:nvPr>
        </p:nvSpPr>
        <p:spPr>
          <a:xfrm>
            <a:off x="6398895" y="1713138"/>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lt1">
                    <a:lumMod val="100000"/>
                  </a:schemeClr>
                </a:solidFill>
                <a:latin typeface="+mj-lt"/>
                <a:cs typeface="微软雅黑" panose="020b0503020204020204" pitchFamily="34" charset="-122"/>
                <a:sym typeface="+mn-ea"/>
              </a:rPr>
              <a:t>02</a:t>
            </a:r>
          </a:p>
        </p:txBody>
      </p:sp>
      <p:sp>
        <p:nvSpPr>
          <p:cNvPr id="1050238" name="标题"/>
          <p:cNvSpPr txBox="1"/>
          <p:nvPr>
            <p:custDataLst>
              <p:tags r:id="rId13"/>
            </p:custDataLst>
          </p:nvPr>
        </p:nvSpPr>
        <p:spPr>
          <a:xfrm>
            <a:off x="7669530" y="2710180"/>
            <a:ext cx="4208780" cy="95313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混凝土搅拌站项目市场竞争格局分析</a:t>
            </a:r>
          </a:p>
        </p:txBody>
      </p:sp>
      <p:sp>
        <p:nvSpPr>
          <p:cNvPr id="1050240" name="椭圆 18"/>
          <p:cNvSpPr/>
          <p:nvPr>
            <p:custDataLst>
              <p:tags r:id="rId14"/>
            </p:custDataLst>
          </p:nvPr>
        </p:nvSpPr>
        <p:spPr>
          <a:xfrm>
            <a:off x="6527165" y="2499360"/>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42" name="椭圆 19"/>
          <p:cNvSpPr/>
          <p:nvPr>
            <p:custDataLst>
              <p:tags r:id="rId15"/>
            </p:custDataLst>
          </p:nvPr>
        </p:nvSpPr>
        <p:spPr>
          <a:xfrm>
            <a:off x="6619875" y="2592070"/>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44" name="序号"/>
          <p:cNvSpPr txBox="1"/>
          <p:nvPr>
            <p:custDataLst>
              <p:tags r:id="rId16"/>
            </p:custDataLst>
          </p:nvPr>
        </p:nvSpPr>
        <p:spPr>
          <a:xfrm>
            <a:off x="6541135" y="2720883"/>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solidFill>
                <a:latin typeface="+mj-lt"/>
                <a:cs typeface="微软雅黑" panose="020b0503020204020204" pitchFamily="34" charset="-122"/>
                <a:sym typeface="+mn-ea"/>
              </a:rPr>
              <a:t>03</a:t>
            </a:r>
          </a:p>
        </p:txBody>
      </p:sp>
      <p:sp>
        <p:nvSpPr>
          <p:cNvPr id="1050246" name="标题"/>
          <p:cNvSpPr txBox="1"/>
          <p:nvPr>
            <p:custDataLst>
              <p:tags r:id="rId17"/>
            </p:custDataLst>
          </p:nvPr>
        </p:nvSpPr>
        <p:spPr>
          <a:xfrm>
            <a:off x="7669530" y="3717925"/>
            <a:ext cx="4208780" cy="82486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混凝土搅拌站项目市场发展趋势与前景预测</a:t>
            </a:r>
          </a:p>
        </p:txBody>
      </p:sp>
      <p:sp>
        <p:nvSpPr>
          <p:cNvPr id="1050248" name="椭圆 52"/>
          <p:cNvSpPr/>
          <p:nvPr>
            <p:custDataLst>
              <p:tags r:id="rId18"/>
            </p:custDataLst>
          </p:nvPr>
        </p:nvSpPr>
        <p:spPr>
          <a:xfrm>
            <a:off x="6527165" y="3507105"/>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50" name="椭圆 53"/>
          <p:cNvSpPr/>
          <p:nvPr>
            <p:custDataLst>
              <p:tags r:id="rId19"/>
            </p:custDataLst>
          </p:nvPr>
        </p:nvSpPr>
        <p:spPr>
          <a:xfrm>
            <a:off x="6619875" y="3599815"/>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52" name="序号"/>
          <p:cNvSpPr txBox="1"/>
          <p:nvPr>
            <p:custDataLst>
              <p:tags r:id="rId20"/>
            </p:custDataLst>
          </p:nvPr>
        </p:nvSpPr>
        <p:spPr>
          <a:xfrm>
            <a:off x="6541135" y="3728628"/>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lt1">
                    <a:lumMod val="100000"/>
                  </a:schemeClr>
                </a:solidFill>
                <a:latin typeface="+mj-lt"/>
                <a:cs typeface="微软雅黑" panose="020b0503020204020204" pitchFamily="34" charset="-122"/>
                <a:sym typeface="+mn-ea"/>
              </a:rPr>
              <a:t>04</a:t>
            </a:r>
          </a:p>
        </p:txBody>
      </p:sp>
      <p:sp>
        <p:nvSpPr>
          <p:cNvPr id="1050254" name="标题"/>
          <p:cNvSpPr txBox="1"/>
          <p:nvPr>
            <p:custDataLst>
              <p:tags r:id="rId21"/>
            </p:custDataLst>
          </p:nvPr>
        </p:nvSpPr>
        <p:spPr>
          <a:xfrm>
            <a:off x="7527290" y="4725670"/>
            <a:ext cx="4208780" cy="88963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混凝土搅拌站项目市场风险与机遇分析</a:t>
            </a:r>
          </a:p>
        </p:txBody>
      </p:sp>
      <p:sp>
        <p:nvSpPr>
          <p:cNvPr id="1050256" name="椭圆 60"/>
          <p:cNvSpPr/>
          <p:nvPr>
            <p:custDataLst>
              <p:tags r:id="rId22"/>
            </p:custDataLst>
          </p:nvPr>
        </p:nvSpPr>
        <p:spPr>
          <a:xfrm>
            <a:off x="6384925" y="4514850"/>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58" name="椭圆 61"/>
          <p:cNvSpPr/>
          <p:nvPr>
            <p:custDataLst>
              <p:tags r:id="rId23"/>
            </p:custDataLst>
          </p:nvPr>
        </p:nvSpPr>
        <p:spPr>
          <a:xfrm>
            <a:off x="6477635" y="4607560"/>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60" name="序号"/>
          <p:cNvSpPr txBox="1"/>
          <p:nvPr>
            <p:custDataLst>
              <p:tags r:id="rId24"/>
            </p:custDataLst>
          </p:nvPr>
        </p:nvSpPr>
        <p:spPr>
          <a:xfrm>
            <a:off x="6398895" y="4736373"/>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solidFill>
                <a:latin typeface="+mj-lt"/>
                <a:cs typeface="微软雅黑" panose="020b0503020204020204" pitchFamily="34" charset="-122"/>
                <a:sym typeface="+mn-ea"/>
              </a:rPr>
              <a:t>05</a:t>
            </a:r>
          </a:p>
        </p:txBody>
      </p:sp>
      <p:sp>
        <p:nvSpPr>
          <p:cNvPr id="1050262" name="标题"/>
          <p:cNvSpPr txBox="1"/>
          <p:nvPr>
            <p:custDataLst>
              <p:tags r:id="rId25"/>
            </p:custDataLst>
          </p:nvPr>
        </p:nvSpPr>
        <p:spPr>
          <a:xfrm>
            <a:off x="7122160" y="5733415"/>
            <a:ext cx="4208780" cy="115887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结论和建议</a:t>
            </a:r>
          </a:p>
        </p:txBody>
      </p:sp>
      <p:sp>
        <p:nvSpPr>
          <p:cNvPr id="1050264" name="椭圆 67"/>
          <p:cNvSpPr/>
          <p:nvPr>
            <p:custDataLst>
              <p:tags r:id="rId26"/>
            </p:custDataLst>
          </p:nvPr>
        </p:nvSpPr>
        <p:spPr>
          <a:xfrm>
            <a:off x="5979795" y="5522595"/>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66" name="椭圆 69"/>
          <p:cNvSpPr/>
          <p:nvPr>
            <p:custDataLst>
              <p:tags r:id="rId27"/>
            </p:custDataLst>
          </p:nvPr>
        </p:nvSpPr>
        <p:spPr>
          <a:xfrm>
            <a:off x="6072505" y="5615305"/>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68" name="序号"/>
          <p:cNvSpPr txBox="1"/>
          <p:nvPr>
            <p:custDataLst>
              <p:tags r:id="rId28"/>
            </p:custDataLst>
          </p:nvPr>
        </p:nvSpPr>
        <p:spPr>
          <a:xfrm>
            <a:off x="5993765" y="5744118"/>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solidFill>
                <a:latin typeface="+mj-lt"/>
                <a:cs typeface="微软雅黑" panose="020b0503020204020204" pitchFamily="34" charset="-122"/>
                <a:sym typeface="+mn-ea"/>
              </a:rPr>
              <a:t>06</a:t>
            </a:r>
          </a:p>
        </p:txBody>
      </p:sp>
    </p:spTree>
    <p:custDataLst>
      <p:tags r:id="rId29"/>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50550" name="标题 1"/>
          <p:cNvSpPr>
            <a:spLocks noGrp="1"/>
          </p:cNvSpPr>
          <p:nvPr>
            <p:ph type="title" idx="2"/>
            <p:custDataLst>
              <p:tags r:id="rId2"/>
            </p:custDataLst>
          </p:nvPr>
        </p:nvSpPr>
        <p:spPr/>
        <p:txBody>
          <a:bodyPr/>
          <a:lstStyle/>
          <a:p>
            <a:r>
              <a:rPr lang="zh-CN" altLang="en-US"/>
              <a:t>混凝土搅拌站项目市场概述</a:t>
            </a:r>
          </a:p>
        </p:txBody>
      </p:sp>
      <p:sp>
        <p:nvSpPr>
          <p:cNvPr id="1050552" name="文本占位符 2"/>
          <p:cNvSpPr>
            <a:spLocks noGrp="1"/>
          </p:cNvSpPr>
          <p:nvPr>
            <p:ph type="body" idx="1"/>
            <p:custDataLst>
              <p:tags r:id="rId3"/>
            </p:custDataLst>
          </p:nvPr>
        </p:nvSpPr>
        <p:spPr/>
        <p:txBody>
          <a:bodyPr/>
          <a:lstStyle/>
          <a:p>
            <a:r>
              <a:rPr lang="zh-CN" altLang="en-US"/>
              <a:t>Part One</a:t>
            </a: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51010" name="标题 2"/>
          <p:cNvSpPr>
            <a:spLocks noGrp="1"/>
          </p:cNvSpPr>
          <p:nvPr>
            <p:ph type="title" idx="44"/>
          </p:nvPr>
        </p:nvSpPr>
        <p:spPr/>
        <p:txBody>
          <a:bodyPr/>
          <a:lstStyle/>
          <a:p>
            <a:r>
              <a:rPr lang="zh-CN" altLang="en-US"/>
              <a:t>混凝土搅拌站项目简介</a:t>
            </a:r>
          </a:p>
        </p:txBody>
      </p:sp>
      <p:sp>
        <p:nvSpPr>
          <p:cNvPr id="1051012"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014"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016"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018"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混凝土搅拌站项目范围</a:t>
            </a:r>
          </a:p>
        </p:txBody>
      </p:sp>
      <p:sp>
        <p:nvSpPr>
          <p:cNvPr id="1051020"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022"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024"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026"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混凝土搅拌站项目背景</a:t>
            </a:r>
          </a:p>
        </p:txBody>
      </p:sp>
      <p:sp>
        <p:nvSpPr>
          <p:cNvPr id="1051028"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030"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032"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034"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混凝土搅拌站项目目的</a:t>
            </a:r>
          </a:p>
        </p:txBody>
      </p:sp>
      <p:sp>
        <p:nvSpPr>
          <p:cNvPr id="1051036"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038"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040"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042"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混凝土搅拌站项目市场概述</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51328" name="标题 2"/>
          <p:cNvSpPr>
            <a:spLocks noGrp="1"/>
          </p:cNvSpPr>
          <p:nvPr>
            <p:ph type="title" idx="44"/>
          </p:nvPr>
        </p:nvSpPr>
        <p:spPr/>
        <p:txBody>
          <a:bodyPr/>
          <a:lstStyle/>
          <a:p>
            <a:r>
              <a:rPr lang="zh-CN" altLang="en-US"/>
              <a:t>混凝土搅拌站项目市场定义</a:t>
            </a:r>
          </a:p>
        </p:txBody>
      </p:sp>
      <p:sp>
        <p:nvSpPr>
          <p:cNvPr id="1051330" name="五边形 30"/>
          <p:cNvSpPr/>
          <p:nvPr>
            <p:custDataLst>
              <p:tags r:id="rId2"/>
            </p:custDataLst>
          </p:nvPr>
        </p:nvSpPr>
        <p:spPr>
          <a:xfrm>
            <a:off x="608400" y="3293207"/>
            <a:ext cx="2907318" cy="1181787"/>
          </a:xfrm>
          <a:prstGeom prst="homePlate">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p>
        </p:txBody>
      </p:sp>
      <p:sp>
        <p:nvSpPr>
          <p:cNvPr id="1051332" name="燕尾形 36"/>
          <p:cNvSpPr/>
          <p:nvPr>
            <p:custDataLst>
              <p:tags r:id="rId3"/>
            </p:custDataLst>
          </p:nvPr>
        </p:nvSpPr>
        <p:spPr>
          <a:xfrm>
            <a:off x="3220492" y="3293207"/>
            <a:ext cx="2907318" cy="1181787"/>
          </a:xfrm>
          <a:prstGeom prst="chevron">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p>
        </p:txBody>
      </p:sp>
      <p:sp>
        <p:nvSpPr>
          <p:cNvPr id="1051334" name="燕尾形 37"/>
          <p:cNvSpPr/>
          <p:nvPr>
            <p:custDataLst>
              <p:tags r:id="rId4"/>
            </p:custDataLst>
          </p:nvPr>
        </p:nvSpPr>
        <p:spPr>
          <a:xfrm>
            <a:off x="8444676" y="3293207"/>
            <a:ext cx="2907318" cy="1181787"/>
          </a:xfrm>
          <a:prstGeom prst="chevron">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p>
        </p:txBody>
      </p:sp>
      <p:sp>
        <p:nvSpPr>
          <p:cNvPr id="1051336" name="燕尾形 38"/>
          <p:cNvSpPr/>
          <p:nvPr>
            <p:custDataLst>
              <p:tags r:id="rId5"/>
            </p:custDataLst>
          </p:nvPr>
        </p:nvSpPr>
        <p:spPr>
          <a:xfrm>
            <a:off x="5832584" y="3293207"/>
            <a:ext cx="2907318" cy="1181787"/>
          </a:xfrm>
          <a:prstGeom prst="chevron">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p>
        </p:txBody>
      </p:sp>
      <p:sp>
        <p:nvSpPr>
          <p:cNvPr id="1051338"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混凝土搅拌站项目市场分类</a:t>
            </a:r>
          </a:p>
        </p:txBody>
      </p:sp>
      <p:sp>
        <p:nvSpPr>
          <p:cNvPr id="1051340"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混凝土搅拌站项目市场定义</a:t>
            </a:r>
          </a:p>
        </p:txBody>
      </p:sp>
      <p:sp>
        <p:nvSpPr>
          <p:cNvPr id="1051342"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混凝土搅拌站项目市场特点</a:t>
            </a:r>
          </a:p>
        </p:txBody>
      </p:sp>
      <p:sp>
        <p:nvSpPr>
          <p:cNvPr id="1051344"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混凝土搅拌站项目市场发展趋势</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51630" name="标题 2"/>
          <p:cNvSpPr>
            <a:spLocks noGrp="1"/>
          </p:cNvSpPr>
          <p:nvPr>
            <p:ph type="title" idx="44"/>
          </p:nvPr>
        </p:nvSpPr>
        <p:spPr/>
        <p:txBody>
          <a:bodyPr/>
          <a:lstStyle/>
          <a:p>
            <a:r>
              <a:rPr lang="zh-CN" altLang="en-US"/>
              <a:t>混凝土搅拌站项目市场分类</a:t>
            </a:r>
          </a:p>
        </p:txBody>
      </p:sp>
      <p:sp>
        <p:nvSpPr>
          <p:cNvPr id="1051632" name="圆角矩形 26"/>
          <p:cNvSpPr/>
          <p:nvPr>
            <p:custDataLst>
              <p:tags r:id="rId2"/>
            </p:custDataLst>
          </p:nvPr>
        </p:nvSpPr>
        <p:spPr>
          <a:xfrm>
            <a:off x="60840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51634" name="圆角矩形 28"/>
          <p:cNvSpPr/>
          <p:nvPr>
            <p:custDataLst>
              <p:tags r:id="rId3"/>
            </p:custDataLst>
          </p:nvPr>
        </p:nvSpPr>
        <p:spPr>
          <a:xfrm>
            <a:off x="61094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effectLst/>
              <a:latin typeface="+mn-ea"/>
              <a:sym typeface="+mn-ea"/>
            </a:endParaRPr>
          </a:p>
        </p:txBody>
      </p:sp>
      <p:sp>
        <p:nvSpPr>
          <p:cNvPr id="1051636" name="文本框 31"/>
          <p:cNvSpPr txBox="1"/>
          <p:nvPr>
            <p:custDataLst>
              <p:tags r:id="rId4"/>
            </p:custDataLst>
          </p:nvPr>
        </p:nvSpPr>
        <p:spPr>
          <a:xfrm>
            <a:off x="763379" y="2290359"/>
            <a:ext cx="2282900" cy="340517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按照用途分类：建筑工程混凝土搅拌站、道路工程混凝土搅拌站、水利工程混凝土搅拌站等</a:t>
            </a:r>
          </a:p>
        </p:txBody>
      </p:sp>
      <p:sp>
        <p:nvSpPr>
          <p:cNvPr id="1051638" name="圆角矩形 29"/>
          <p:cNvSpPr/>
          <p:nvPr>
            <p:custDataLst>
              <p:tags r:id="rId5"/>
            </p:custDataLst>
          </p:nvPr>
        </p:nvSpPr>
        <p:spPr>
          <a:xfrm>
            <a:off x="340056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51640" name="圆角矩形 32"/>
          <p:cNvSpPr/>
          <p:nvPr>
            <p:custDataLst>
              <p:tags r:id="rId6"/>
            </p:custDataLst>
          </p:nvPr>
        </p:nvSpPr>
        <p:spPr>
          <a:xfrm>
            <a:off x="340310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051642" name="文本框 34"/>
          <p:cNvSpPr txBox="1"/>
          <p:nvPr>
            <p:custDataLst>
              <p:tags r:id="rId7"/>
            </p:custDataLst>
          </p:nvPr>
        </p:nvSpPr>
        <p:spPr>
          <a:xfrm>
            <a:off x="3558080"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按照生产能力分类：小型混凝土搅拌站、中型混凝土搅拌站、大型混凝土搅拌站等</a:t>
            </a:r>
          </a:p>
        </p:txBody>
      </p:sp>
      <p:sp>
        <p:nvSpPr>
          <p:cNvPr id="1051644" name="圆角矩形 3"/>
          <p:cNvSpPr/>
          <p:nvPr>
            <p:custDataLst>
              <p:tags r:id="rId8"/>
            </p:custDataLst>
          </p:nvPr>
        </p:nvSpPr>
        <p:spPr>
          <a:xfrm>
            <a:off x="619272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51646" name="圆角矩形 4"/>
          <p:cNvSpPr/>
          <p:nvPr>
            <p:custDataLst>
              <p:tags r:id="rId9"/>
            </p:custDataLst>
          </p:nvPr>
        </p:nvSpPr>
        <p:spPr>
          <a:xfrm>
            <a:off x="619526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051648" name="文本框 5"/>
          <p:cNvSpPr txBox="1"/>
          <p:nvPr>
            <p:custDataLst>
              <p:tags r:id="rId10"/>
            </p:custDataLst>
          </p:nvPr>
        </p:nvSpPr>
        <p:spPr>
          <a:xfrm>
            <a:off x="634960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按照自动化程度分类：半自动混凝土搅拌站、全自动混凝土搅拌站等</a:t>
            </a:r>
          </a:p>
        </p:txBody>
      </p:sp>
      <p:sp>
        <p:nvSpPr>
          <p:cNvPr id="1051650" name="圆角矩形 8"/>
          <p:cNvSpPr/>
          <p:nvPr>
            <p:custDataLst>
              <p:tags r:id="rId11"/>
            </p:custDataLst>
          </p:nvPr>
        </p:nvSpPr>
        <p:spPr>
          <a:xfrm>
            <a:off x="898488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latin typeface="+mn-ea"/>
              <a:sym typeface="+mn-ea"/>
            </a:endParaRPr>
          </a:p>
        </p:txBody>
      </p:sp>
      <p:sp>
        <p:nvSpPr>
          <p:cNvPr id="1051652" name="圆角矩形 9"/>
          <p:cNvSpPr/>
          <p:nvPr>
            <p:custDataLst>
              <p:tags r:id="rId12"/>
            </p:custDataLst>
          </p:nvPr>
        </p:nvSpPr>
        <p:spPr>
          <a:xfrm>
            <a:off x="898742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effectLst/>
              <a:latin typeface="+mn-ea"/>
            </a:endParaRPr>
          </a:p>
        </p:txBody>
      </p:sp>
      <p:sp>
        <p:nvSpPr>
          <p:cNvPr id="1051654" name="文本框 10"/>
          <p:cNvSpPr txBox="1"/>
          <p:nvPr>
            <p:custDataLst>
              <p:tags r:id="rId13"/>
            </p:custDataLst>
          </p:nvPr>
        </p:nvSpPr>
        <p:spPr>
          <a:xfrm>
            <a:off x="914176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按照设备配置分类：标准配置混凝土搅拌站、高配配置混凝土搅拌站等</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51940" name="标题 1"/>
          <p:cNvSpPr>
            <a:spLocks noGrp="1"/>
          </p:cNvSpPr>
          <p:nvPr>
            <p:ph type="title" idx="2"/>
            <p:custDataLst>
              <p:tags r:id="rId2"/>
            </p:custDataLst>
          </p:nvPr>
        </p:nvSpPr>
        <p:spPr/>
        <p:txBody>
          <a:bodyPr/>
          <a:lstStyle/>
          <a:p>
            <a:r>
              <a:rPr lang="zh-CN" altLang="en-US"/>
              <a:t>混凝土搅拌站项目市场产业链分析</a:t>
            </a:r>
          </a:p>
        </p:txBody>
      </p:sp>
      <p:sp>
        <p:nvSpPr>
          <p:cNvPr id="1051942" name="文本占位符 2"/>
          <p:cNvSpPr>
            <a:spLocks noGrp="1"/>
          </p:cNvSpPr>
          <p:nvPr>
            <p:ph type="body" idx="1"/>
            <p:custDataLst>
              <p:tags r:id="rId3"/>
            </p:custDataLst>
          </p:nvPr>
        </p:nvSpPr>
        <p:spPr/>
        <p:txBody>
          <a:bodyPr/>
          <a:lstStyle/>
          <a:p>
            <a:r>
              <a:rPr lang="zh-CN" altLang="en-US"/>
              <a:t>Part Two</a:t>
            </a: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52400" name="标题 2"/>
          <p:cNvSpPr>
            <a:spLocks noGrp="1"/>
          </p:cNvSpPr>
          <p:nvPr>
            <p:ph type="title" idx="44"/>
          </p:nvPr>
        </p:nvSpPr>
        <p:spPr/>
        <p:txBody>
          <a:bodyPr/>
          <a:lstStyle/>
          <a:p>
            <a:r>
              <a:rPr lang="zh-CN" altLang="en-US"/>
              <a:t>混凝土搅拌站项目产业链概述</a:t>
            </a:r>
          </a:p>
        </p:txBody>
      </p:sp>
      <p:sp>
        <p:nvSpPr>
          <p:cNvPr id="1052402" name="对角圆角矩形 15"/>
          <p:cNvSpPr/>
          <p:nvPr>
            <p:custDataLst>
              <p:tags r:id="rId2"/>
            </p:custDataLst>
          </p:nvPr>
        </p:nvSpPr>
        <p:spPr>
          <a:xfrm>
            <a:off x="1422016" y="3584093"/>
            <a:ext cx="9342706" cy="70001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404" name="对角圆角矩形 16"/>
          <p:cNvSpPr/>
          <p:nvPr>
            <p:custDataLst>
              <p:tags r:id="rId3"/>
            </p:custDataLst>
          </p:nvPr>
        </p:nvSpPr>
        <p:spPr>
          <a:xfrm>
            <a:off x="1422016" y="3456529"/>
            <a:ext cx="505472" cy="482330"/>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406" name="直角三角形 17"/>
          <p:cNvSpPr/>
          <p:nvPr>
            <p:custDataLst>
              <p:tags r:id="rId4"/>
            </p:custDataLst>
          </p:nvPr>
        </p:nvSpPr>
        <p:spPr>
          <a:xfrm>
            <a:off x="1927828" y="3457164"/>
            <a:ext cx="76157" cy="126929"/>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408" name="文本框 27"/>
          <p:cNvSpPr txBox="1"/>
          <p:nvPr>
            <p:custDataLst>
              <p:tags r:id="rId5"/>
            </p:custDataLst>
          </p:nvPr>
        </p:nvSpPr>
        <p:spPr>
          <a:xfrm>
            <a:off x="1960829" y="3593612"/>
            <a:ext cx="8559452" cy="687955"/>
          </a:xfrm>
          <a:prstGeom prst="rect">
            <a:avLst/>
          </a:prstGeom>
          <a:noFill/>
        </p:spPr>
        <p:txBody>
          <a:bodyPr wrap="square" tIns="0" bIns="107950" rtlCol="0" anchor="ctr" anchorCtr="0">
            <a:normAutofit fontScale="8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混凝土搅拌站运营商：负责混凝土搅拌站的运营和维护，包括设备调试、生产管理、质量控制等</a:t>
            </a:r>
          </a:p>
        </p:txBody>
      </p:sp>
      <p:sp>
        <p:nvSpPr>
          <p:cNvPr id="1052410" name="对角圆角矩形 52"/>
          <p:cNvSpPr/>
          <p:nvPr>
            <p:custDataLst>
              <p:tags r:id="rId6"/>
            </p:custDataLst>
          </p:nvPr>
        </p:nvSpPr>
        <p:spPr>
          <a:xfrm>
            <a:off x="1422016" y="1617964"/>
            <a:ext cx="9342706" cy="70001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412" name="对角圆角矩形 53"/>
          <p:cNvSpPr/>
          <p:nvPr>
            <p:custDataLst>
              <p:tags r:id="rId7"/>
            </p:custDataLst>
          </p:nvPr>
        </p:nvSpPr>
        <p:spPr>
          <a:xfrm>
            <a:off x="1422016" y="1490400"/>
            <a:ext cx="505472" cy="482330"/>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414" name="直角三角形 54"/>
          <p:cNvSpPr/>
          <p:nvPr>
            <p:custDataLst>
              <p:tags r:id="rId8"/>
            </p:custDataLst>
          </p:nvPr>
        </p:nvSpPr>
        <p:spPr>
          <a:xfrm>
            <a:off x="1927828" y="1491035"/>
            <a:ext cx="76157" cy="126929"/>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416" name="文本框 56"/>
          <p:cNvSpPr txBox="1"/>
          <p:nvPr>
            <p:custDataLst>
              <p:tags r:id="rId9"/>
            </p:custDataLst>
          </p:nvPr>
        </p:nvSpPr>
        <p:spPr>
          <a:xfrm>
            <a:off x="1960829" y="1621137"/>
            <a:ext cx="8559452" cy="687955"/>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400">
                <a:solidFill>
                  <a:schemeClr val="dk1">
                    <a:lumMod val="80000"/>
                    <a:lumOff val="20000"/>
                  </a:schemeClr>
                </a:solidFill>
                <a:latin typeface="+mn-ea"/>
                <a:sym typeface="+mn-ea"/>
              </a:rPr>
              <a:t>原材料供应商：提供混凝土搅拌站所需原材料，如水泥、砂、石等</a:t>
            </a:r>
          </a:p>
        </p:txBody>
      </p:sp>
      <p:sp>
        <p:nvSpPr>
          <p:cNvPr id="1052418" name="对角圆角矩形 5"/>
          <p:cNvSpPr/>
          <p:nvPr>
            <p:custDataLst>
              <p:tags r:id="rId10"/>
            </p:custDataLst>
          </p:nvPr>
        </p:nvSpPr>
        <p:spPr>
          <a:xfrm>
            <a:off x="1422016" y="2601028"/>
            <a:ext cx="9342706" cy="70001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420" name="对角圆角矩形 6"/>
          <p:cNvSpPr/>
          <p:nvPr>
            <p:custDataLst>
              <p:tags r:id="rId11"/>
            </p:custDataLst>
          </p:nvPr>
        </p:nvSpPr>
        <p:spPr>
          <a:xfrm>
            <a:off x="1422016" y="2473464"/>
            <a:ext cx="505472" cy="482330"/>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422" name="直角三角形 7"/>
          <p:cNvSpPr/>
          <p:nvPr>
            <p:custDataLst>
              <p:tags r:id="rId12"/>
            </p:custDataLst>
          </p:nvPr>
        </p:nvSpPr>
        <p:spPr>
          <a:xfrm>
            <a:off x="1927828" y="2474099"/>
            <a:ext cx="76157" cy="126929"/>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424" name="文本框 8"/>
          <p:cNvSpPr txBox="1"/>
          <p:nvPr>
            <p:custDataLst>
              <p:tags r:id="rId13"/>
            </p:custDataLst>
          </p:nvPr>
        </p:nvSpPr>
        <p:spPr>
          <a:xfrm>
            <a:off x="1960829" y="2610548"/>
            <a:ext cx="8559452" cy="687955"/>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400">
                <a:solidFill>
                  <a:schemeClr val="dk1">
                    <a:lumMod val="80000"/>
                    <a:lumOff val="20000"/>
                  </a:schemeClr>
                </a:solidFill>
                <a:latin typeface="+mn-ea"/>
                <a:sym typeface="+mn-ea"/>
              </a:rPr>
              <a:t>搅拌站设备制造商：生产混凝土搅拌站设备，包括搅拌主机、配料系统、输送系统等</a:t>
            </a:r>
          </a:p>
        </p:txBody>
      </p:sp>
      <p:sp>
        <p:nvSpPr>
          <p:cNvPr id="1052426" name="对角圆角矩形 9"/>
          <p:cNvSpPr/>
          <p:nvPr>
            <p:custDataLst>
              <p:tags r:id="rId14"/>
            </p:custDataLst>
          </p:nvPr>
        </p:nvSpPr>
        <p:spPr>
          <a:xfrm>
            <a:off x="1422016" y="4567157"/>
            <a:ext cx="9342706" cy="70001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428" name="对角圆角矩形 10"/>
          <p:cNvSpPr/>
          <p:nvPr>
            <p:custDataLst>
              <p:tags r:id="rId15"/>
            </p:custDataLst>
          </p:nvPr>
        </p:nvSpPr>
        <p:spPr>
          <a:xfrm>
            <a:off x="1422016" y="4439593"/>
            <a:ext cx="505472" cy="482330"/>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430" name="直角三角形 11"/>
          <p:cNvSpPr/>
          <p:nvPr>
            <p:custDataLst>
              <p:tags r:id="rId16"/>
            </p:custDataLst>
          </p:nvPr>
        </p:nvSpPr>
        <p:spPr>
          <a:xfrm>
            <a:off x="1927828" y="4440228"/>
            <a:ext cx="76157" cy="126929"/>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432" name="文本框 12"/>
          <p:cNvSpPr txBox="1"/>
          <p:nvPr>
            <p:custDataLst>
              <p:tags r:id="rId17"/>
            </p:custDataLst>
          </p:nvPr>
        </p:nvSpPr>
        <p:spPr>
          <a:xfrm>
            <a:off x="1960829" y="4576677"/>
            <a:ext cx="8559452" cy="687955"/>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400">
                <a:solidFill>
                  <a:schemeClr val="dk1">
                    <a:lumMod val="80000"/>
                    <a:lumOff val="20000"/>
                  </a:schemeClr>
                </a:solidFill>
                <a:latin typeface="+mn-ea"/>
                <a:sym typeface="+mn-ea"/>
              </a:rPr>
              <a:t>混凝土销售商：将生产出的混凝土销售给建筑商或施工单位</a:t>
            </a:r>
          </a:p>
        </p:txBody>
      </p:sp>
      <p:sp>
        <p:nvSpPr>
          <p:cNvPr id="1052434" name="对角圆角矩形 14"/>
          <p:cNvSpPr/>
          <p:nvPr>
            <p:custDataLst>
              <p:tags r:id="rId18"/>
            </p:custDataLst>
          </p:nvPr>
        </p:nvSpPr>
        <p:spPr>
          <a:xfrm>
            <a:off x="1422016" y="5550221"/>
            <a:ext cx="9342706" cy="700013"/>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436" name="对角圆角矩形 18"/>
          <p:cNvSpPr/>
          <p:nvPr>
            <p:custDataLst>
              <p:tags r:id="rId19"/>
            </p:custDataLst>
          </p:nvPr>
        </p:nvSpPr>
        <p:spPr>
          <a:xfrm>
            <a:off x="1422016" y="5422658"/>
            <a:ext cx="505472" cy="482330"/>
          </a:xfrm>
          <a:prstGeom prst="round2DiagRect">
            <a:avLst>
              <a:gd name="adj1" fmla="val 26654"/>
              <a:gd name="adj2" fmla="val 0"/>
            </a:avLst>
          </a:prstGeom>
          <a:solidFill>
            <a:schemeClr val="accent5"/>
          </a:solidFill>
          <a:ln>
            <a:noFill/>
          </a:ln>
          <a:effectLst>
            <a:outerShdw blurRad="165100" dist="25400" dir="2700000" sx="102000" sy="102000" algn="tl" rotWithShape="0">
              <a:schemeClr val="accent5">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438" name="直角三角形 19"/>
          <p:cNvSpPr/>
          <p:nvPr>
            <p:custDataLst>
              <p:tags r:id="rId20"/>
            </p:custDataLst>
          </p:nvPr>
        </p:nvSpPr>
        <p:spPr>
          <a:xfrm>
            <a:off x="1927828" y="5423293"/>
            <a:ext cx="76157" cy="126929"/>
          </a:xfrm>
          <a:prstGeom prst="rtTriangle">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2440" name="文本框 20"/>
          <p:cNvSpPr txBox="1"/>
          <p:nvPr>
            <p:custDataLst>
              <p:tags r:id="rId21"/>
            </p:custDataLst>
          </p:nvPr>
        </p:nvSpPr>
        <p:spPr>
          <a:xfrm>
            <a:off x="1960829" y="5559741"/>
            <a:ext cx="8559452" cy="687955"/>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400">
                <a:solidFill>
                  <a:schemeClr val="dk1">
                    <a:lumMod val="80000"/>
                    <a:lumOff val="20000"/>
                  </a:schemeClr>
                </a:solidFill>
                <a:latin typeface="+mn-ea"/>
                <a:sym typeface="+mn-ea"/>
              </a:rPr>
              <a:t>政府监管部门：对混凝土搅拌站项目进行监管，确保其符合相关法规和标准</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52726" name="标题 2"/>
          <p:cNvSpPr>
            <a:spLocks noGrp="1"/>
          </p:cNvSpPr>
          <p:nvPr>
            <p:ph type="title" idx="44"/>
          </p:nvPr>
        </p:nvSpPr>
        <p:spPr/>
        <p:txBody>
          <a:bodyPr/>
          <a:lstStyle/>
          <a:p>
            <a:r>
              <a:rPr lang="zh-CN" altLang="en-US"/>
              <a:t>混凝土搅拌站项目上游市场分析</a:t>
            </a:r>
          </a:p>
        </p:txBody>
      </p:sp>
      <p:sp>
        <p:nvSpPr>
          <p:cNvPr id="1052728" name="五边形 16"/>
          <p:cNvSpPr/>
          <p:nvPr>
            <p:custDataLst>
              <p:tags r:id="rId2"/>
            </p:custDataLst>
          </p:nvPr>
        </p:nvSpPr>
        <p:spPr>
          <a:xfrm rot="16200000" flipH="1">
            <a:off x="7128912" y="1615857"/>
            <a:ext cx="855618" cy="2489664"/>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730" name="五边形 17"/>
          <p:cNvSpPr/>
          <p:nvPr>
            <p:custDataLst>
              <p:tags r:id="rId3"/>
            </p:custDataLst>
          </p:nvPr>
        </p:nvSpPr>
        <p:spPr>
          <a:xfrm rot="16200000" flipH="1">
            <a:off x="7150060" y="4389398"/>
            <a:ext cx="813383" cy="2234071"/>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732"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734"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736" name="五边形 2"/>
          <p:cNvSpPr/>
          <p:nvPr>
            <p:custDataLst>
              <p:tags r:id="rId6"/>
            </p:custDataLst>
          </p:nvPr>
        </p:nvSpPr>
        <p:spPr>
          <a:xfrm rot="16200000" flipH="1">
            <a:off x="1424826" y="1616498"/>
            <a:ext cx="855618" cy="2488208"/>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738" name="五边形 3"/>
          <p:cNvSpPr/>
          <p:nvPr>
            <p:custDataLst>
              <p:tags r:id="rId7"/>
            </p:custDataLst>
          </p:nvPr>
        </p:nvSpPr>
        <p:spPr>
          <a:xfrm rot="16200000" flipH="1">
            <a:off x="1447255" y="4389398"/>
            <a:ext cx="813383" cy="2234071"/>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740"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742"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74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原材料供应情况：分析混凝土搅拌站项目所需的原材料种类、来源、价格及供应稳定性。</a:t>
            </a:r>
          </a:p>
        </p:txBody>
      </p:sp>
      <p:sp>
        <p:nvSpPr>
          <p:cNvPr id="105274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能源供应情况：分析混凝土搅拌站项目所需的能源种类、来源、价格及供应稳定性。</a:t>
            </a:r>
          </a:p>
        </p:txBody>
      </p:sp>
      <p:sp>
        <p:nvSpPr>
          <p:cNvPr id="1052748" name="五边形 9"/>
          <p:cNvSpPr/>
          <p:nvPr>
            <p:custDataLst>
              <p:tags r:id="rId12"/>
            </p:custDataLst>
          </p:nvPr>
        </p:nvSpPr>
        <p:spPr>
          <a:xfrm rot="16200000" flipH="1">
            <a:off x="4350245" y="1629315"/>
            <a:ext cx="855618" cy="2488208"/>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750" name="五边形 10"/>
          <p:cNvSpPr/>
          <p:nvPr>
            <p:custDataLst>
              <p:tags r:id="rId13"/>
            </p:custDataLst>
          </p:nvPr>
        </p:nvSpPr>
        <p:spPr>
          <a:xfrm rot="16200000" flipH="1">
            <a:off x="4372033" y="4402215"/>
            <a:ext cx="813383" cy="2234071"/>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752"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52754"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756" name="五边形 23"/>
          <p:cNvSpPr/>
          <p:nvPr>
            <p:custDataLst>
              <p:tags r:id="rId16"/>
            </p:custDataLst>
          </p:nvPr>
        </p:nvSpPr>
        <p:spPr>
          <a:xfrm rot="16200000" flipH="1">
            <a:off x="9906298" y="1654307"/>
            <a:ext cx="855618" cy="2488208"/>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758" name="五边形 24"/>
          <p:cNvSpPr/>
          <p:nvPr>
            <p:custDataLst>
              <p:tags r:id="rId17"/>
            </p:custDataLst>
          </p:nvPr>
        </p:nvSpPr>
        <p:spPr>
          <a:xfrm rot="16200000" flipH="1">
            <a:off x="9928087" y="4425926"/>
            <a:ext cx="813383" cy="2235528"/>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760"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762"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5276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人力资源情况：介绍混凝土搅拌站项目所需的人力资源类型、数量、技能要求及招聘渠道等。</a:t>
            </a:r>
          </a:p>
        </p:txBody>
      </p:sp>
      <p:sp>
        <p:nvSpPr>
          <p:cNvPr id="105276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设备供应商情况：介绍混凝土搅拌站项目所需设备的供应商、设备性能、价格及售后服务等。</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53052" name="标题 2"/>
          <p:cNvSpPr>
            <a:spLocks noGrp="1"/>
          </p:cNvSpPr>
          <p:nvPr>
            <p:ph type="title" idx="44"/>
          </p:nvPr>
        </p:nvSpPr>
        <p:spPr/>
        <p:txBody>
          <a:bodyPr/>
          <a:lstStyle/>
          <a:p>
            <a:r>
              <a:rPr lang="zh-CN" altLang="en-US"/>
              <a:t>混凝土搅拌站项目中游市场分析</a:t>
            </a:r>
          </a:p>
        </p:txBody>
      </p:sp>
      <p:sp>
        <p:nvSpPr>
          <p:cNvPr id="1053054"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a:buChar char="l"/>
            </a:pPr>
            <a:r>
              <a:rPr lang="zh-CN" altLang="en-US" sz="1200" spc="150">
                <a:solidFill>
                  <a:schemeClr val="tx1">
                    <a:lumMod val="65000"/>
                    <a:lumOff val="35000"/>
                  </a:schemeClr>
                </a:solidFill>
                <a:latin typeface="+mn-ea"/>
                <a:sym typeface="+mn-ea"/>
              </a:rPr>
              <a:t>混凝土搅拌站项目中游市场概述</a:t>
            </a:r>
          </a:p>
        </p:txBody>
      </p:sp>
      <p:sp>
        <p:nvSpPr>
          <p:cNvPr id="1053056"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a:buChar char="l"/>
            </a:pPr>
            <a:r>
              <a:rPr lang="zh-CN" altLang="en-US" sz="1200" spc="150">
                <a:solidFill>
                  <a:schemeClr val="tx1">
                    <a:lumMod val="65000"/>
                    <a:lumOff val="35000"/>
                  </a:schemeClr>
                </a:solidFill>
                <a:latin typeface="+mn-ea"/>
                <a:sym typeface="+mn-ea"/>
              </a:rPr>
              <a:t>中游市场主要参与者</a:t>
            </a:r>
          </a:p>
        </p:txBody>
      </p:sp>
      <p:sp>
        <p:nvSpPr>
          <p:cNvPr id="1053058"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a:buChar char="l"/>
            </a:pPr>
            <a:r>
              <a:rPr lang="zh-CN" altLang="en-US" sz="1200" spc="150">
                <a:solidFill>
                  <a:schemeClr val="tx1">
                    <a:lumMod val="65000"/>
                    <a:lumOff val="35000"/>
                  </a:schemeClr>
                </a:solidFill>
                <a:latin typeface="+mn-ea"/>
                <a:sym typeface="+mn-ea"/>
              </a:rPr>
              <a:t>中游市场产品与服务</a:t>
            </a:r>
          </a:p>
        </p:txBody>
      </p:sp>
      <p:sp>
        <p:nvSpPr>
          <p:cNvPr id="1053060"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a:buChar char="l"/>
            </a:pPr>
            <a:r>
              <a:rPr lang="zh-CN" altLang="en-US" sz="1200" spc="150">
                <a:solidFill>
                  <a:schemeClr val="tx1">
                    <a:lumMod val="65000"/>
                    <a:lumOff val="35000"/>
                  </a:schemeClr>
                </a:solidFill>
                <a:latin typeface="+mn-ea"/>
                <a:sym typeface="+mn-ea"/>
              </a:rPr>
              <a:t>中游市场竞争格局与市场趋势</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53346" name="标题 2"/>
          <p:cNvSpPr>
            <a:spLocks noGrp="1"/>
          </p:cNvSpPr>
          <p:nvPr>
            <p:ph type="title" idx="44"/>
          </p:nvPr>
        </p:nvSpPr>
        <p:spPr/>
        <p:txBody>
          <a:bodyPr/>
          <a:lstStyle/>
          <a:p>
            <a:r>
              <a:rPr lang="zh-CN" altLang="en-US"/>
              <a:t>混凝土搅拌站项目下游市场分析</a:t>
            </a:r>
          </a:p>
        </p:txBody>
      </p:sp>
      <p:sp>
        <p:nvSpPr>
          <p:cNvPr id="1053348"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53350"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53352"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53354"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53356"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53358"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53360"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53362"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53364"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900">
                <a:latin typeface="+mn-ea"/>
                <a:ea typeface="+mn-ea"/>
              </a:rPr>
              <a:t>房地产行业：房地产行业的快速发展也给混凝土搅拌站项目带来了商机，随着房地产市场的繁荣，对混凝土的需求也不断增加。</a:t>
            </a:r>
          </a:p>
        </p:txBody>
      </p:sp>
      <p:sp>
        <p:nvSpPr>
          <p:cNvPr id="1053366"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fontScale="84167"/>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政府政策：政府对基础设施建设和房地产市场的政策也会影响到混凝土搅拌站项目的发展，例如政府对基础设施建设的投资增加，会带动混凝土搅拌站项目的发展。</a:t>
            </a:r>
          </a:p>
        </p:txBody>
      </p:sp>
      <p:sp>
        <p:nvSpPr>
          <p:cNvPr id="1053368"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900">
                <a:latin typeface="+mn-ea"/>
                <a:ea typeface="+mn-ea"/>
              </a:rPr>
              <a:t>建筑行业：下游市场中建筑行业的发展对混凝土搅拌站项目影响较大，随着建筑行业的快速发展，对混凝土搅拌站的需求也不断增加。</a:t>
            </a:r>
          </a:p>
        </p:txBody>
      </p:sp>
      <p:sp>
        <p:nvSpPr>
          <p:cNvPr id="1053370"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fontScale="8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基础设施建设：基础设施建设是下游市场中另一个重要的领域，包括公路、铁路、桥梁等项目的建设，都需要大量的混凝土，这也为混凝土搅拌站项目提供了广阔的市场空间。</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53656" name="标题 1"/>
          <p:cNvSpPr>
            <a:spLocks noGrp="1"/>
          </p:cNvSpPr>
          <p:nvPr>
            <p:ph type="title" idx="2"/>
            <p:custDataLst>
              <p:tags r:id="rId2"/>
            </p:custDataLst>
          </p:nvPr>
        </p:nvSpPr>
        <p:spPr/>
        <p:txBody>
          <a:bodyPr/>
          <a:lstStyle/>
          <a:p>
            <a:r>
              <a:rPr lang="zh-CN" altLang="en-US"/>
              <a:t>混凝土搅拌站项目市场竞争格局分析</a:t>
            </a:r>
          </a:p>
        </p:txBody>
      </p:sp>
      <p:sp>
        <p:nvSpPr>
          <p:cNvPr id="1053658" name="文本占位符 2"/>
          <p:cNvSpPr>
            <a:spLocks noGrp="1"/>
          </p:cNvSpPr>
          <p:nvPr>
            <p:ph type="body" idx="1"/>
            <p:custDataLst>
              <p:tags r:id="rId3"/>
            </p:custDataLst>
          </p:nvPr>
        </p:nvSpPr>
        <p:spPr/>
        <p:txBody>
          <a:bodyPr/>
          <a:lstStyle/>
          <a:p>
            <a:r>
              <a:rPr lang="zh-CN" altLang="en-US"/>
              <a:t>Part Three</a:t>
            </a: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54116" name="标题 2"/>
          <p:cNvSpPr>
            <a:spLocks noGrp="1"/>
          </p:cNvSpPr>
          <p:nvPr>
            <p:ph type="title" idx="44"/>
          </p:nvPr>
        </p:nvSpPr>
        <p:spPr/>
        <p:txBody>
          <a:bodyPr/>
          <a:lstStyle/>
          <a:p>
            <a:r>
              <a:rPr lang="zh-CN" altLang="en-US"/>
              <a:t>混凝土搅拌站项目市场竞争格局概述</a:t>
            </a:r>
          </a:p>
        </p:txBody>
      </p:sp>
      <p:sp>
        <p:nvSpPr>
          <p:cNvPr id="1054118"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54120"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54122"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54124"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54126"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54128"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54130"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54132"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54134"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竞争格局分析：市场集中度、竞争程度、市场份额分布等</a:t>
            </a:r>
          </a:p>
        </p:txBody>
      </p:sp>
      <p:sp>
        <p:nvSpPr>
          <p:cNvPr id="1054136"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未来发展趋势预测：技术进步、政策变化、市场需求等对竞争格局的影响</a:t>
            </a:r>
          </a:p>
        </p:txBody>
      </p:sp>
      <p:sp>
        <p:nvSpPr>
          <p:cNvPr id="1054138"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混凝土搅拌站项目市场规模及增长趋势</a:t>
            </a:r>
          </a:p>
        </p:txBody>
      </p:sp>
      <p:sp>
        <p:nvSpPr>
          <p:cNvPr id="1054140"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主要竞争者分析：市场份额、产品特点、优劣势等</a:t>
            </a: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https://d.book118.com/958034002050006046</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3"/>
  <p:tag name="KSO_WM_UNIT_INDEX" val="23"/>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4"/>
  <p:tag name="KSO_WM_UNIT_INDEX" val="24"/>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5"/>
  <p:tag name="KSO_WM_UNIT_INDEX" val="25"/>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6"/>
  <p:tag name="KSO_WM_UNIT_INDEX" val="26"/>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7"/>
  <p:tag name="KSO_WM_UNIT_INDEX" val="27"/>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8"/>
  <p:tag name="KSO_WM_UNIT_INDEX" val="28"/>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9"/>
  <p:tag name="KSO_WM_UNIT_INDEX" val="29"/>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0"/>
  <p:tag name="KSO_WM_UNIT_INDEX" val="30"/>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1"/>
  <p:tag name="KSO_WM_UNIT_INDEX" val="31"/>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2"/>
  <p:tag name="KSO_WM_UNIT_INDEX" val="32"/>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3"/>
  <p:tag name="KSO_WM_UNIT_INDEX" val="33"/>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4"/>
  <p:tag name="KSO_WM_UNIT_INDEX" val="34"/>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5"/>
  <p:tag name="KSO_WM_UNIT_INDEX" val="35"/>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6"/>
  <p:tag name="KSO_WM_UNIT_INDEX" val="36"/>
  <p:tag name="KSO_WM_UNIT_LAYERLEVEL" val="1"/>
  <p:tag name="KSO_WM_UNIT_TYPE" val="i"/>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7"/>
  <p:tag name="KSO_WM_UNIT_INDEX" val="37"/>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8"/>
  <p:tag name="KSO_WM_UNIT_INDEX" val="38"/>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9"/>
  <p:tag name="KSO_WM_UNIT_INDEX" val="39"/>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0"/>
  <p:tag name="KSO_WM_UNIT_INDEX" val="40"/>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1"/>
  <p:tag name="KSO_WM_UNIT_INDEX" val="41"/>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2"/>
  <p:tag name="KSO_WM_UNIT_INDEX" val="42"/>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3"/>
  <p:tag name="KSO_WM_UNIT_INDEX" val="43"/>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4"/>
  <p:tag name="KSO_WM_UNIT_INDEX" val="44"/>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5"/>
  <p:tag name="KSO_WM_UNIT_INDEX" val="45"/>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6"/>
  <p:tag name="KSO_WM_UNIT_INDEX" val="46"/>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7"/>
  <p:tag name="KSO_WM_UNIT_INDEX" val="47"/>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8"/>
  <p:tag name="KSO_WM_UNIT_INDEX" val="48"/>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9"/>
  <p:tag name="KSO_WM_UNIT_INDEX" val="49"/>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0"/>
  <p:tag name="KSO_WM_UNIT_INDEX" val="50"/>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1"/>
  <p:tag name="KSO_WM_UNIT_INDEX" val="51"/>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2"/>
  <p:tag name="KSO_WM_UNIT_INDEX" val="52"/>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3"/>
  <p:tag name="KSO_WM_UNIT_INDEX" val="53"/>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4"/>
  <p:tag name="KSO_WM_UNIT_INDEX" val="54"/>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5"/>
  <p:tag name="KSO_WM_UNIT_INDEX" val="55"/>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6"/>
  <p:tag name="KSO_WM_UNIT_INDEX" val="56"/>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7"/>
  <p:tag name="KSO_WM_UNIT_INDEX" val="57"/>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8"/>
  <p:tag name="KSO_WM_UNIT_INDEX" val="58"/>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9"/>
  <p:tag name="KSO_WM_UNIT_INDEX" val="59"/>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0"/>
  <p:tag name="KSO_WM_UNIT_INDEX" val="60"/>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1"/>
  <p:tag name="KSO_WM_UNIT_INDEX" val="61"/>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2"/>
  <p:tag name="KSO_WM_UNIT_INDEX" val="62"/>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3"/>
  <p:tag name="KSO_WM_UNIT_INDEX" val="63"/>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4"/>
  <p:tag name="KSO_WM_UNIT_INDEX" val="64"/>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5"/>
  <p:tag name="KSO_WM_UNIT_INDEX" val="65"/>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6"/>
  <p:tag name="KSO_WM_UNIT_INDEX" val="66"/>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7"/>
  <p:tag name="KSO_WM_UNIT_INDEX" val="67"/>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8"/>
  <p:tag name="KSO_WM_UNIT_INDEX" val="68"/>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9"/>
  <p:tag name="KSO_WM_UNIT_INDEX" val="69"/>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0"/>
  <p:tag name="KSO_WM_UNIT_INDEX" val="70"/>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1"/>
  <p:tag name="KSO_WM_UNIT_INDEX" val="7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2"/>
  <p:tag name="KSO_WM_UNIT_INDEX" val="72"/>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3"/>
  <p:tag name="KSO_WM_UNIT_INDEX" val="73"/>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4"/>
  <p:tag name="KSO_WM_UNIT_INDEX" val="74"/>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5"/>
  <p:tag name="KSO_WM_UNIT_INDEX" val="75"/>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6"/>
  <p:tag name="KSO_WM_UNIT_INDEX" val="76"/>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7"/>
  <p:tag name="KSO_WM_UNIT_INDEX" val="77"/>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8"/>
  <p:tag name="KSO_WM_UNIT_INDEX" val="78"/>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9"/>
  <p:tag name="KSO_WM_UNIT_INDEX" val="79"/>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0"/>
  <p:tag name="KSO_WM_UNIT_INDEX" val="80"/>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1"/>
  <p:tag name="KSO_WM_UNIT_INDEX" val="81"/>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2"/>
  <p:tag name="KSO_WM_UNIT_INDEX" val="82"/>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3"/>
  <p:tag name="KSO_WM_UNIT_INDEX" val="83"/>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4"/>
  <p:tag name="KSO_WM_UNIT_INDEX" val="84"/>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5"/>
  <p:tag name="KSO_WM_UNIT_INDEX" val="85"/>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6"/>
  <p:tag name="KSO_WM_UNIT_INDEX" val="86"/>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2"/>
</p:tagLst>
</file>

<file path=ppt/tags/tag8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8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1"/>
  <p:tag name="KSO_WM_UNIT_INDEX" val="41"/>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2"/>
  <p:tag name="KSO_WM_UNIT_INDEX" val="42"/>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9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5"/>
  <p:tag name="KSO_WM_UNIT_INDEX" val="5"/>
  <p:tag name="KSO_WM_UNIT_LAYERLEVEL" val="1"/>
  <p:tag name="KSO_WM_UNIT_TYPE" val="i"/>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6"/>
  <p:tag name="KSO_WM_UNIT_INDEX" val="6"/>
  <p:tag name="KSO_WM_UNIT_LAYERLEVEL" val="1"/>
  <p:tag name="KSO_WM_UNIT_TYPE" val="i"/>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7"/>
  <p:tag name="KSO_WM_UNIT_INDEX" val="7"/>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8"/>
  <p:tag name="KSO_WM_UNIT_INDEX" val="8"/>
  <p:tag name="KSO_WM_UNIT_LAYERLEVEL" val="1"/>
  <p:tag name="KSO_WM_UNIT_TYPE" val="i"/>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9"/>
  <p:tag name="KSO_WM_UNIT_INDEX" val="9"/>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0"/>
  <p:tag name="KSO_WM_UNIT_INDEX" val="10"/>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1"/>
  <p:tag name="KSO_WM_UNIT_INDEX" val="11"/>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2"/>
  <p:tag name="KSO_WM_UNIT_INDEX" val="12"/>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3"/>
  <p:tag name="KSO_WM_UNIT_INDEX" val="13"/>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4"/>
  <p:tag name="KSO_WM_UNIT_INDEX" val="14"/>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5"/>
  <p:tag name="KSO_WM_UNIT_INDEX" val="15"/>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6"/>
  <p:tag name="KSO_WM_UNIT_INDEX" val="16"/>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7"/>
  <p:tag name="KSO_WM_UNIT_INDEX" val="17"/>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8"/>
  <p:tag name="KSO_WM_UNIT_INDEX" val="18"/>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9"/>
  <p:tag name="KSO_WM_UNIT_INDEX" val="19"/>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0"/>
  <p:tag name="KSO_WM_UNIT_INDEX" val="20"/>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1"/>
  <p:tag name="KSO_WM_UNIT_INDEX" val="21"/>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2"/>
  <p:tag name="KSO_WM_UNIT_INDEX" val="22"/>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3"/>
  <p:tag name="KSO_WM_UNIT_INDEX" val="23"/>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4"/>
  <p:tag name="KSO_WM_UNIT_INDEX" val="24"/>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5"/>
  <p:tag name="KSO_WM_UNIT_INDEX" val="25"/>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6"/>
  <p:tag name="KSO_WM_UNIT_INDEX" val="26"/>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7"/>
  <p:tag name="KSO_WM_UNIT_INDEX" val="27"/>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8"/>
  <p:tag name="KSO_WM_UNIT_INDEX" val="28"/>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9"/>
  <p:tag name="KSO_WM_UNIT_INDEX" val="29"/>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0"/>
  <p:tag name="KSO_WM_UNIT_INDEX" val="30"/>
  <p:tag name="KSO_WM_UNIT_LAYERLEVEL" val="1"/>
  <p:tag name="KSO_WM_UNIT_TYPE" val="i"/>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1"/>
  <p:tag name="KSO_WM_UNIT_INDEX" val="31"/>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2"/>
  <p:tag name="KSO_WM_UNIT_INDEX" val="32"/>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3"/>
  <p:tag name="KSO_WM_UNIT_INDEX" val="33"/>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4"/>
  <p:tag name="KSO_WM_UNIT_INDEX" val="34"/>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5"/>
  <p:tag name="KSO_WM_UNIT_INDEX" val="35"/>
  <p:tag name="KSO_WM_UNIT_LAYERLEVEL" val="1"/>
  <p:tag name="KSO_WM_UNIT_TYPE" val="i"/>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6"/>
  <p:tag name="KSO_WM_UNIT_INDEX" val="36"/>
  <p:tag name="KSO_WM_UNIT_LAYERLEVEL" val="1"/>
  <p:tag name="KSO_WM_UNIT_TYPE" val="i"/>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7"/>
  <p:tag name="KSO_WM_UNIT_INDEX" val="37"/>
  <p:tag name="KSO_WM_UNIT_LAYERLEVEL" val="1"/>
  <p:tag name="KSO_WM_UNIT_TYPE" val="i"/>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8"/>
  <p:tag name="KSO_WM_UNIT_INDEX" val="38"/>
  <p:tag name="KSO_WM_UNIT_LAYERLEVEL" val="1"/>
  <p:tag name="KSO_WM_UNIT_TYPE" val="i"/>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9"/>
  <p:tag name="KSO_WM_UNIT_INDEX" val="39"/>
  <p:tag name="KSO_WM_UNIT_LAYERLEVEL" val="1"/>
  <p:tag name="KSO_WM_UNIT_TYPE" val="i"/>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0"/>
  <p:tag name="KSO_WM_UNIT_INDEX" val="40"/>
  <p:tag name="KSO_WM_UNIT_LAYERLEVEL" val="1"/>
  <p:tag name="KSO_WM_UNIT_TYPE" val="i"/>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1"/>
  <p:tag name="KSO_WM_UNIT_INDEX" val="41"/>
  <p:tag name="KSO_WM_UNIT_LAYERLEVEL" val="1"/>
  <p:tag name="KSO_WM_UNIT_TYPE" val="i"/>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7"/>
  <p:tag name="KSO_WM_UNIT_INDEX" val="27"/>
  <p:tag name="KSO_WM_UNIT_LAYERLEVEL" val="1"/>
  <p:tag name="KSO_WM_UNIT_TYPE" val="i"/>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2"/>
  <p:tag name="KSO_WM_UNIT_INDEX" val="42"/>
  <p:tag name="KSO_WM_UNIT_LAYERLEVEL" val="1"/>
  <p:tag name="KSO_WM_UNIT_TYPE" val="i"/>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1"/>
  <p:tag name="KSO_WM_UNIT_INDEX" val="41"/>
  <p:tag name="KSO_WM_UNIT_LAYERLEVEL" val="1"/>
  <p:tag name="KSO_WM_UNIT_TYPE" val="i"/>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5"/>
  <p:tag name="KSO_WM_UNIT_INDEX" val="25"/>
  <p:tag name="KSO_WM_UNIT_LAYERLEVEL" val="1"/>
  <p:tag name="KSO_WM_UNIT_TYPE" val="i"/>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4"/>
  <p:tag name="KSO_WM_UNIT_INDEX" val="34"/>
  <p:tag name="KSO_WM_UNIT_LAYERLEVEL" val="1"/>
  <p:tag name="KSO_WM_UNIT_TYPE" val="i"/>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3"/>
  <p:tag name="KSO_WM_UNIT_INDEX" val="33"/>
  <p:tag name="KSO_WM_UNIT_LAYERLEVEL" val="1"/>
  <p:tag name="KSO_WM_UNIT_TYPE" val="i"/>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6"/>
  <p:tag name="KSO_WM_UNIT_INDEX" val="26"/>
  <p:tag name="KSO_WM_UNIT_LAYERLEVEL" val="1"/>
  <p:tag name="KSO_WM_UNIT_TYPE" val="i"/>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9"/>
  <p:tag name="KSO_WM_UNIT_INDEX" val="29"/>
  <p:tag name="KSO_WM_UNIT_LAYERLEVEL" val="1"/>
  <p:tag name="KSO_WM_UNIT_TYPE" val="i"/>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1"/>
  <p:tag name="KSO_WM_UNIT_INDEX" val="31"/>
  <p:tag name="KSO_WM_UNIT_LAYERLEVEL" val="1"/>
  <p:tag name="KSO_WM_UNIT_TYPE" val="i"/>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9"/>
  <p:tag name="KSO_WM_UNIT_INDEX" val="39"/>
  <p:tag name="KSO_WM_UNIT_LAYERLEVEL" val="1"/>
  <p:tag name="KSO_WM_UNIT_TYPE" val="i"/>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2"/>
  <p:tag name="KSO_WM_UNIT_INDEX" val="32"/>
  <p:tag name="KSO_WM_UNIT_LAYERLEVEL" val="1"/>
  <p:tag name="KSO_WM_UNIT_TYPE" val="i"/>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5"/>
  <p:tag name="KSO_WM_UNIT_INDEX" val="35"/>
  <p:tag name="KSO_WM_UNIT_LAYERLEVEL" val="1"/>
  <p:tag name="KSO_WM_UNIT_TYPE" val="i"/>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7"/>
  <p:tag name="KSO_WM_UNIT_INDEX" val="37"/>
  <p:tag name="KSO_WM_UNIT_LAYERLEVEL" val="1"/>
  <p:tag name="KSO_WM_UNIT_TYPE" val="i"/>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4"/>
  <p:tag name="KSO_WM_UNIT_INDEX" val="24"/>
  <p:tag name="KSO_WM_UNIT_LAYERLEVEL" val="1"/>
  <p:tag name="KSO_WM_UNIT_TYPE" val="i"/>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3"/>
  <p:tag name="KSO_WM_UNIT_INDEX" val="23"/>
  <p:tag name="KSO_WM_UNIT_LAYERLEVEL" val="1"/>
  <p:tag name="KSO_WM_UNIT_TYPE" val="i"/>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8"/>
  <p:tag name="KSO_WM_UNIT_INDEX" val="38"/>
  <p:tag name="KSO_WM_UNIT_LAYERLEVEL" val="1"/>
  <p:tag name="KSO_WM_UNIT_TYPE" val="i"/>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0"/>
  <p:tag name="KSO_WM_UNIT_INDEX" val="40"/>
  <p:tag name="KSO_WM_UNIT_LAYERLEVEL" val="1"/>
  <p:tag name="KSO_WM_UNIT_TYPE" val="i"/>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0"/>
  <p:tag name="KSO_WM_UNIT_INDEX" val="30"/>
  <p:tag name="KSO_WM_UNIT_LAYERLEVEL" val="1"/>
  <p:tag name="KSO_WM_UNIT_TYPE" val="i"/>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1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6"/>
  <p:tag name="KSO_WM_UNIT_INDEX" val="36"/>
  <p:tag name="KSO_WM_UNIT_LAYERLEVEL" val="1"/>
  <p:tag name="KSO_WM_UNIT_TYPE" val="i"/>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8"/>
  <p:tag name="KSO_WM_UNIT_INDEX" val="28"/>
  <p:tag name="KSO_WM_UNIT_LAYERLEVEL" val="1"/>
  <p:tag name="KSO_WM_UNIT_TYPE" val="i"/>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1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1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1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3"/>
  <p:tag name="KSO_WM_UNIT_INDEX" val="13"/>
  <p:tag name="KSO_WM_UNIT_LAYERLEVEL" val="1"/>
  <p:tag name="KSO_WM_UNIT_TYPE" val="i"/>
</p:tagLst>
</file>

<file path=ppt/tags/tag1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4"/>
  <p:tag name="KSO_WM_UNIT_INDEX" val="14"/>
  <p:tag name="KSO_WM_UNIT_LAYERLEVEL" val="1"/>
  <p:tag name="KSO_WM_UNIT_TYPE" val="i"/>
</p:tagLst>
</file>

<file path=ppt/tags/tag1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5"/>
  <p:tag name="KSO_WM_UNIT_INDEX" val="15"/>
  <p:tag name="KSO_WM_UNIT_LAYERLEVEL" val="1"/>
  <p:tag name="KSO_WM_UNIT_TYPE" val="i"/>
</p:tagLst>
</file>

<file path=ppt/tags/tag2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6"/>
  <p:tag name="KSO_WM_UNIT_INDEX" val="16"/>
  <p:tag name="KSO_WM_UNIT_LAYERLEVEL" val="1"/>
  <p:tag name="KSO_WM_UNIT_TYPE" val="i"/>
</p:tagLst>
</file>

<file path=ppt/tags/tag2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7"/>
  <p:tag name="KSO_WM_UNIT_INDEX" val="17"/>
  <p:tag name="KSO_WM_UNIT_LAYERLEVEL" val="1"/>
  <p:tag name="KSO_WM_UNIT_TYPE" val="i"/>
</p:tagLst>
</file>

<file path=ppt/tags/tag2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8"/>
  <p:tag name="KSO_WM_UNIT_INDEX" val="18"/>
  <p:tag name="KSO_WM_UNIT_LAYERLEVEL" val="1"/>
  <p:tag name="KSO_WM_UNIT_TYPE" val="i"/>
</p:tagLst>
</file>

<file path=ppt/tags/tag2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9"/>
  <p:tag name="KSO_WM_UNIT_INDEX" val="19"/>
  <p:tag name="KSO_WM_UNIT_LAYERLEVEL" val="1"/>
  <p:tag name="KSO_WM_UNIT_TYPE" val="i"/>
</p:tagLst>
</file>

<file path=ppt/tags/tag2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0"/>
  <p:tag name="KSO_WM_UNIT_INDEX" val="20"/>
  <p:tag name="KSO_WM_UNIT_LAYERLEVEL" val="1"/>
  <p:tag name="KSO_WM_UNIT_TYPE" val="i"/>
</p:tagLst>
</file>

<file path=ppt/tags/tag2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1"/>
  <p:tag name="KSO_WM_UNIT_INDEX" val="21"/>
  <p:tag name="KSO_WM_UNIT_LAYERLEVEL" val="1"/>
  <p:tag name="KSO_WM_UNIT_TYPE" val="i"/>
</p:tagLst>
</file>

<file path=ppt/tags/tag2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2"/>
  <p:tag name="KSO_WM_UNIT_INDEX" val="22"/>
  <p:tag name="KSO_WM_UNIT_LAYERLEVEL" val="1"/>
  <p:tag name="KSO_WM_UNIT_TYPE" val="i"/>
</p:tagLst>
</file>

<file path=ppt/tags/tag2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3"/>
  <p:tag name="KSO_WM_UNIT_INDEX" val="23"/>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4"/>
  <p:tag name="KSO_WM_UNIT_INDEX" val="24"/>
  <p:tag name="KSO_WM_UNIT_LAYERLEVEL" val="1"/>
  <p:tag name="KSO_WM_UNIT_TYPE" val="i"/>
</p:tagLst>
</file>

<file path=ppt/tags/tag2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5"/>
  <p:tag name="KSO_WM_UNIT_INDEX" val="25"/>
  <p:tag name="KSO_WM_UNIT_LAYERLEVEL" val="1"/>
  <p:tag name="KSO_WM_UNIT_TYPE" val="i"/>
</p:tagLst>
</file>

<file path=ppt/tags/tag2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6"/>
  <p:tag name="KSO_WM_UNIT_INDEX" val="26"/>
  <p:tag name="KSO_WM_UNIT_LAYERLEVEL" val="1"/>
  <p:tag name="KSO_WM_UNIT_TYPE" val="i"/>
</p:tagLst>
</file>

<file path=ppt/tags/tag2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7"/>
  <p:tag name="KSO_WM_UNIT_INDEX" val="27"/>
  <p:tag name="KSO_WM_UNIT_LAYERLEVEL" val="1"/>
  <p:tag name="KSO_WM_UNIT_TYPE" val="i"/>
</p:tagLst>
</file>

<file path=ppt/tags/tag2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8"/>
  <p:tag name="KSO_WM_UNIT_INDEX" val="28"/>
  <p:tag name="KSO_WM_UNIT_LAYERLEVEL" val="1"/>
  <p:tag name="KSO_WM_UNIT_TYPE" val="i"/>
</p:tagLst>
</file>

<file path=ppt/tags/tag2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9"/>
  <p:tag name="KSO_WM_UNIT_INDEX" val="29"/>
  <p:tag name="KSO_WM_UNIT_LAYERLEVEL" val="1"/>
  <p:tag name="KSO_WM_UNIT_TYPE" val="i"/>
</p:tagLst>
</file>

<file path=ppt/tags/tag2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0"/>
  <p:tag name="KSO_WM_UNIT_INDEX" val="30"/>
  <p:tag name="KSO_WM_UNIT_LAYERLEVEL" val="1"/>
  <p:tag name="KSO_WM_UNIT_TYPE" val="i"/>
</p:tagLst>
</file>

<file path=ppt/tags/tag2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1"/>
  <p:tag name="KSO_WM_UNIT_INDEX" val="31"/>
  <p:tag name="KSO_WM_UNIT_LAYERLEVEL" val="1"/>
  <p:tag name="KSO_WM_UNIT_TYPE" val="i"/>
</p:tagLst>
</file>

<file path=ppt/tags/tag2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2"/>
  <p:tag name="KSO_WM_UNIT_INDEX" val="32"/>
  <p:tag name="KSO_WM_UNIT_LAYERLEVEL" val="1"/>
  <p:tag name="KSO_WM_UNIT_TYPE" val="i"/>
</p:tagLst>
</file>

<file path=ppt/tags/tag2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3"/>
  <p:tag name="KSO_WM_UNIT_INDEX" val="33"/>
  <p:tag name="KSO_WM_UNIT_LAYERLEVEL" val="1"/>
  <p:tag name="KSO_WM_UNIT_TYPE" val="i"/>
</p:tagLst>
</file>

<file path=ppt/tags/tag2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4"/>
  <p:tag name="KSO_WM_UNIT_INDEX" val="34"/>
  <p:tag name="KSO_WM_UNIT_LAYERLEVEL" val="1"/>
  <p:tag name="KSO_WM_UNIT_TYPE" val="i"/>
</p:tagLst>
</file>

<file path=ppt/tags/tag2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5"/>
  <p:tag name="KSO_WM_UNIT_INDEX" val="35"/>
  <p:tag name="KSO_WM_UNIT_LAYERLEVEL" val="1"/>
  <p:tag name="KSO_WM_UNIT_TYPE" val="i"/>
</p:tagLst>
</file>

<file path=ppt/tags/tag2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6"/>
  <p:tag name="KSO_WM_UNIT_INDEX" val="36"/>
  <p:tag name="KSO_WM_UNIT_LAYERLEVEL" val="1"/>
  <p:tag name="KSO_WM_UNIT_TYPE" val="i"/>
</p:tagLst>
</file>

<file path=ppt/tags/tag2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7"/>
  <p:tag name="KSO_WM_UNIT_INDEX" val="37"/>
  <p:tag name="KSO_WM_UNIT_LAYERLEVEL" val="1"/>
  <p:tag name="KSO_WM_UNIT_TYPE" val="i"/>
</p:tagLst>
</file>

<file path=ppt/tags/tag2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8"/>
  <p:tag name="KSO_WM_UNIT_INDEX" val="38"/>
  <p:tag name="KSO_WM_UNIT_LAYERLEVEL" val="1"/>
  <p:tag name="KSO_WM_UNIT_TYPE" val="i"/>
</p:tagLst>
</file>

<file path=ppt/tags/tag2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9"/>
  <p:tag name="KSO_WM_UNIT_INDEX" val="39"/>
  <p:tag name="KSO_WM_UNIT_LAYERLEVEL" val="1"/>
  <p:tag name="KSO_WM_UNIT_TYPE" val="i"/>
</p:tagLst>
</file>

<file path=ppt/tags/tag2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0"/>
  <p:tag name="KSO_WM_UNIT_INDEX" val="40"/>
  <p:tag name="KSO_WM_UNIT_LAYERLEVEL" val="1"/>
  <p:tag name="KSO_WM_UNIT_TYPE" val="i"/>
</p:tagLst>
</file>

<file path=ppt/tags/tag2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1"/>
  <p:tag name="KSO_WM_UNIT_INDEX" val="41"/>
  <p:tag name="KSO_WM_UNIT_LAYERLEVEL" val="1"/>
  <p:tag name="KSO_WM_UNIT_TYPE" val="i"/>
</p:tagLst>
</file>

<file path=ppt/tags/tag2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2"/>
  <p:tag name="KSO_WM_UNIT_INDEX" val="42"/>
  <p:tag name="KSO_WM_UNIT_LAYERLEVEL" val="1"/>
  <p:tag name="KSO_WM_UNIT_TYPE" val="i"/>
</p:tagLst>
</file>

<file path=ppt/tags/tag2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3"/>
  <p:tag name="KSO_WM_UNIT_INDEX" val="43"/>
  <p:tag name="KSO_WM_UNIT_LAYERLEVEL" val="1"/>
  <p:tag name="KSO_WM_UNIT_TYPE" val="i"/>
</p:tagLst>
</file>

<file path=ppt/tags/tag2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4"/>
  <p:tag name="KSO_WM_UNIT_INDEX" val="44"/>
  <p:tag name="KSO_WM_UNIT_LAYERLEVEL" val="1"/>
  <p:tag name="KSO_WM_UNIT_TYPE" val="i"/>
</p:tagLst>
</file>

<file path=ppt/tags/tag2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5"/>
  <p:tag name="KSO_WM_UNIT_INDEX" val="45"/>
  <p:tag name="KSO_WM_UNIT_LAYERLEVEL" val="1"/>
  <p:tag name="KSO_WM_UNIT_TYPE" val="i"/>
</p:tagLst>
</file>

<file path=ppt/tags/tag2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6"/>
  <p:tag name="KSO_WM_UNIT_INDEX" val="46"/>
  <p:tag name="KSO_WM_UNIT_LAYERLEVEL" val="1"/>
  <p:tag name="KSO_WM_UNIT_TYPE" val="i"/>
</p:tagLst>
</file>

<file path=ppt/tags/tag2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7"/>
  <p:tag name="KSO_WM_UNIT_INDEX" val="47"/>
  <p:tag name="KSO_WM_UNIT_LAYERLEVEL" val="1"/>
  <p:tag name="KSO_WM_UNIT_TYPE" val="i"/>
</p:tagLst>
</file>

<file path=ppt/tags/tag2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8"/>
  <p:tag name="KSO_WM_UNIT_INDEX" val="48"/>
  <p:tag name="KSO_WM_UNIT_LAYERLEVEL" val="1"/>
  <p:tag name="KSO_WM_UNIT_TYPE" val="i"/>
</p:tagLst>
</file>

<file path=ppt/tags/tag2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9"/>
  <p:tag name="KSO_WM_UNIT_INDEX" val="49"/>
  <p:tag name="KSO_WM_UNIT_LAYERLEVEL" val="1"/>
  <p:tag name="KSO_WM_UNIT_TYPE" val="i"/>
</p:tagLst>
</file>

<file path=ppt/tags/tag2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0"/>
  <p:tag name="KSO_WM_UNIT_INDEX" val="50"/>
  <p:tag name="KSO_WM_UNIT_LAYERLEVEL" val="1"/>
  <p:tag name="KSO_WM_UNIT_TYPE" val="i"/>
</p:tagLst>
</file>

<file path=ppt/tags/tag2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1"/>
  <p:tag name="KSO_WM_UNIT_INDEX" val="51"/>
  <p:tag name="KSO_WM_UNIT_LAYERLEVEL" val="1"/>
  <p:tag name="KSO_WM_UNIT_TYPE" val="i"/>
</p:tagLst>
</file>

<file path=ppt/tags/tag2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2"/>
  <p:tag name="KSO_WM_UNIT_INDEX" val="52"/>
  <p:tag name="KSO_WM_UNIT_LAYERLEVEL" val="1"/>
  <p:tag name="KSO_WM_UNIT_TYPE" val="i"/>
</p:tagLst>
</file>

<file path=ppt/tags/tag2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3"/>
  <p:tag name="KSO_WM_UNIT_INDEX" val="53"/>
  <p:tag name="KSO_WM_UNIT_LAYERLEVEL" val="1"/>
  <p:tag name="KSO_WM_UNIT_TYPE" val="i"/>
</p:tagLst>
</file>

<file path=ppt/tags/tag2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4"/>
  <p:tag name="KSO_WM_UNIT_INDEX" val="54"/>
  <p:tag name="KSO_WM_UNIT_LAYERLEVEL" val="1"/>
  <p:tag name="KSO_WM_UNIT_TYPE" val="i"/>
</p:tagLst>
</file>

<file path=ppt/tags/tag2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5"/>
  <p:tag name="KSO_WM_UNIT_INDEX" val="55"/>
  <p:tag name="KSO_WM_UNIT_LAYERLEVEL" val="1"/>
  <p:tag name="KSO_WM_UNIT_TYPE" val="i"/>
</p:tagLst>
</file>

<file path=ppt/tags/tag2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6"/>
  <p:tag name="KSO_WM_UNIT_INDEX" val="56"/>
  <p:tag name="KSO_WM_UNIT_LAYERLEVEL" val="1"/>
  <p:tag name="KSO_WM_UNIT_TYPE" val="i"/>
</p:tagLst>
</file>

<file path=ppt/tags/tag2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7"/>
  <p:tag name="KSO_WM_UNIT_INDEX" val="57"/>
  <p:tag name="KSO_WM_UNIT_LAYERLEVEL" val="1"/>
  <p:tag name="KSO_WM_UNIT_TYPE" val="i"/>
</p:tagLst>
</file>

<file path=ppt/tags/tag2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8"/>
  <p:tag name="KSO_WM_UNIT_INDEX" val="58"/>
  <p:tag name="KSO_WM_UNIT_LAYERLEVEL" val="1"/>
  <p:tag name="KSO_WM_UNIT_TYPE" val="i"/>
</p:tagLst>
</file>

<file path=ppt/tags/tag2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9"/>
  <p:tag name="KSO_WM_UNIT_INDEX" val="59"/>
  <p:tag name="KSO_WM_UNIT_LAYERLEVEL" val="1"/>
  <p:tag name="KSO_WM_UNIT_TYPE" val="i"/>
</p:tagLst>
</file>

<file path=ppt/tags/tag2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0"/>
  <p:tag name="KSO_WM_UNIT_INDEX" val="60"/>
  <p:tag name="KSO_WM_UNIT_LAYERLEVEL" val="1"/>
  <p:tag name="KSO_WM_UNIT_TYPE" val="i"/>
</p:tagLst>
</file>

<file path=ppt/tags/tag2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1"/>
  <p:tag name="KSO_WM_UNIT_INDEX" val="61"/>
  <p:tag name="KSO_WM_UNIT_LAYERLEVEL" val="1"/>
  <p:tag name="KSO_WM_UNIT_TYPE" val="i"/>
</p:tagLst>
</file>

<file path=ppt/tags/tag2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2"/>
  <p:tag name="KSO_WM_UNIT_INDEX" val="62"/>
  <p:tag name="KSO_WM_UNIT_LAYERLEVEL" val="1"/>
  <p:tag name="KSO_WM_UNIT_TYPE" val="i"/>
</p:tagLst>
</file>

<file path=ppt/tags/tag2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3"/>
  <p:tag name="KSO_WM_UNIT_INDEX" val="63"/>
  <p:tag name="KSO_WM_UNIT_LAYERLEVEL" val="1"/>
  <p:tag name="KSO_WM_UNIT_TYPE" val="i"/>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4"/>
  <p:tag name="KSO_WM_UNIT_INDEX" val="64"/>
  <p:tag name="KSO_WM_UNIT_LAYERLEVEL" val="1"/>
  <p:tag name="KSO_WM_UNIT_TYPE" val="i"/>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5"/>
  <p:tag name="KSO_WM_UNIT_INDEX" val="65"/>
  <p:tag name="KSO_WM_UNIT_LAYERLEVEL" val="1"/>
  <p:tag name="KSO_WM_UNIT_TYPE" val="i"/>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6"/>
  <p:tag name="KSO_WM_UNIT_INDEX" val="66"/>
  <p:tag name="KSO_WM_UNIT_LAYERLEVEL" val="1"/>
  <p:tag name="KSO_WM_UNIT_TYPE" val="i"/>
</p:tagLst>
</file>

<file path=ppt/tags/tag2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7"/>
  <p:tag name="KSO_WM_UNIT_INDEX" val="67"/>
  <p:tag name="KSO_WM_UNIT_LAYERLEVEL" val="1"/>
  <p:tag name="KSO_WM_UNIT_TYPE" val="i"/>
</p:tagLst>
</file>

<file path=ppt/tags/tag2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8"/>
  <p:tag name="KSO_WM_UNIT_INDEX" val="68"/>
  <p:tag name="KSO_WM_UNIT_LAYERLEVEL" val="1"/>
  <p:tag name="KSO_WM_UNIT_TYPE" val="i"/>
</p:tagLst>
</file>

<file path=ppt/tags/tag2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9"/>
  <p:tag name="KSO_WM_UNIT_INDEX" val="69"/>
  <p:tag name="KSO_WM_UNIT_LAYERLEVEL" val="1"/>
  <p:tag name="KSO_WM_UNIT_TYPE" val="i"/>
</p:tagLst>
</file>

<file path=ppt/tags/tag2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0"/>
  <p:tag name="KSO_WM_UNIT_INDEX" val="70"/>
  <p:tag name="KSO_WM_UNIT_LAYERLEVEL" val="1"/>
  <p:tag name="KSO_WM_UNIT_TYPE" val="i"/>
</p:tagLst>
</file>

<file path=ppt/tags/tag2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1"/>
  <p:tag name="KSO_WM_UNIT_INDEX" val="71"/>
  <p:tag name="KSO_WM_UNIT_LAYERLEVEL" val="1"/>
  <p:tag name="KSO_WM_UNIT_TYPE" val="i"/>
</p:tagLst>
</file>

<file path=ppt/tags/tag2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2"/>
  <p:tag name="KSO_WM_UNIT_INDEX" val="72"/>
  <p:tag name="KSO_WM_UNIT_LAYERLEVEL" val="1"/>
  <p:tag name="KSO_WM_UNIT_TYPE" val="i"/>
</p:tagLst>
</file>

<file path=ppt/tags/tag2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3"/>
  <p:tag name="KSO_WM_UNIT_INDEX" val="73"/>
  <p:tag name="KSO_WM_UNIT_LAYERLEVEL" val="1"/>
  <p:tag name="KSO_WM_UNIT_TYPE" val="i"/>
</p:tagLst>
</file>

<file path=ppt/tags/tag2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4"/>
  <p:tag name="KSO_WM_UNIT_INDEX" val="74"/>
  <p:tag name="KSO_WM_UNIT_LAYERLEVEL" val="1"/>
  <p:tag name="KSO_WM_UNIT_TYPE" val="i"/>
</p:tagLst>
</file>

<file path=ppt/tags/tag2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5"/>
  <p:tag name="KSO_WM_UNIT_INDEX" val="75"/>
  <p:tag name="KSO_WM_UNIT_LAYERLEVEL" val="1"/>
  <p:tag name="KSO_WM_UNIT_TYPE" val="i"/>
</p:tagLst>
</file>

<file path=ppt/tags/tag2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6"/>
  <p:tag name="KSO_WM_UNIT_INDEX" val="76"/>
  <p:tag name="KSO_WM_UNIT_LAYERLEVEL" val="1"/>
  <p:tag name="KSO_WM_UNIT_TYPE" val="i"/>
</p:tagLst>
</file>

<file path=ppt/tags/tag2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7"/>
  <p:tag name="KSO_WM_UNIT_INDEX" val="77"/>
  <p:tag name="KSO_WM_UNIT_LAYERLEVEL" val="1"/>
  <p:tag name="KSO_WM_UNIT_TYPE" val="i"/>
</p:tagLst>
</file>

<file path=ppt/tags/tag2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8"/>
  <p:tag name="KSO_WM_UNIT_INDEX" val="78"/>
  <p:tag name="KSO_WM_UNIT_LAYERLEVEL" val="1"/>
  <p:tag name="KSO_WM_UNIT_TYPE" val="i"/>
</p:tagLst>
</file>

<file path=ppt/tags/tag2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9"/>
  <p:tag name="KSO_WM_UNIT_INDEX" val="79"/>
  <p:tag name="KSO_WM_UNIT_LAYERLEVEL" val="1"/>
  <p:tag name="KSO_WM_UNIT_TYPE" val="i"/>
</p:tagLst>
</file>

<file path=ppt/tags/tag2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0"/>
  <p:tag name="KSO_WM_UNIT_INDEX" val="80"/>
  <p:tag name="KSO_WM_UNIT_LAYERLEVEL" val="1"/>
  <p:tag name="KSO_WM_UNIT_TYPE" val="i"/>
</p:tagLst>
</file>

<file path=ppt/tags/tag2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1"/>
  <p:tag name="KSO_WM_UNIT_INDEX" val="81"/>
  <p:tag name="KSO_WM_UNIT_LAYERLEVEL" val="1"/>
  <p:tag name="KSO_WM_UNIT_TYPE" val="i"/>
</p:tagLst>
</file>

<file path=ppt/tags/tag2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2"/>
  <p:tag name="KSO_WM_UNIT_INDEX" val="82"/>
  <p:tag name="KSO_WM_UNIT_LAYERLEVEL" val="1"/>
  <p:tag name="KSO_WM_UNIT_TYPE" val="i"/>
</p:tagLst>
</file>

<file path=ppt/tags/tag2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3"/>
  <p:tag name="KSO_WM_UNIT_INDEX" val="83"/>
  <p:tag name="KSO_WM_UNIT_LAYERLEVEL" val="1"/>
  <p:tag name="KSO_WM_UNIT_TYPE" val="i"/>
</p:tagLst>
</file>

<file path=ppt/tags/tag2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4"/>
  <p:tag name="KSO_WM_UNIT_INDEX" val="84"/>
  <p:tag name="KSO_WM_UNIT_LAYERLEVEL" val="1"/>
  <p:tag name="KSO_WM_UNIT_TYPE" val="i"/>
</p:tagLst>
</file>

<file path=ppt/tags/tag2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5"/>
  <p:tag name="KSO_WM_UNIT_INDEX" val="85"/>
  <p:tag name="KSO_WM_UNIT_LAYERLEVEL" val="1"/>
  <p:tag name="KSO_WM_UNIT_TYPE" val="i"/>
</p:tagLst>
</file>

<file path=ppt/tags/tag2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6"/>
  <p:tag name="KSO_WM_UNIT_INDEX" val="86"/>
  <p:tag name="KSO_WM_UNIT_LAYERLEVEL" val="1"/>
  <p:tag name="KSO_WM_UNIT_TYPE" val="i"/>
</p:tagLst>
</file>

<file path=ppt/tags/tag2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7"/>
  <p:tag name="KSO_WM_UNIT_INDEX" val="87"/>
  <p:tag name="KSO_WM_UNIT_LAYERLEVEL" val="1"/>
  <p:tag name="KSO_WM_UNIT_TYPE" val="i"/>
</p:tagLst>
</file>

<file path=ppt/tags/tag27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73.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编辑文本"/>
  <p:tag name="KSO_WM_UNIT_TYPE" val="e"/>
  <p:tag name="KSO_WM_UNIT_VALUE" val="10"/>
</p:tagLst>
</file>

<file path=ppt/tags/tag2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1"/>
  <p:tag name="KSO_WM_UNIT_INDEX" val="41"/>
  <p:tag name="KSO_WM_UNIT_LAYERLEVEL" val="1"/>
  <p:tag name="KSO_WM_UNIT_TYPE" val="i"/>
</p:tagLst>
</file>

<file path=ppt/tags/tag2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2"/>
  <p:tag name="KSO_WM_UNIT_INDEX" val="42"/>
  <p:tag name="KSO_WM_UNIT_LAYERLEVEL" val="1"/>
  <p:tag name="KSO_WM_UNIT_TYPE" val="i"/>
</p:tagLst>
</file>

<file path=ppt/tags/tag2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2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2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2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2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
  <p:tag name="KSO_WM_UNIT_INDEX" val="4"/>
  <p:tag name="KSO_WM_UNIT_LAYERLEVEL" val="1"/>
  <p:tag name="KSO_WM_UNIT_TYPE" val="i"/>
</p:tagLst>
</file>

<file path=ppt/tags/tag2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5"/>
  <p:tag name="KSO_WM_UNIT_INDEX" val="5"/>
  <p:tag name="KSO_WM_UNIT_LAYERLEVEL" val="1"/>
  <p:tag name="KSO_WM_UNIT_TYPE" val="i"/>
</p:tagLst>
</file>

<file path=ppt/tags/tag2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6"/>
  <p:tag name="KSO_WM_UNIT_INDEX" val="6"/>
  <p:tag name="KSO_WM_UNIT_LAYERLEVEL" val="1"/>
  <p:tag name="KSO_WM_UNIT_TYPE" val="i"/>
</p:tagLst>
</file>

<file path=ppt/tags/tag2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7"/>
  <p:tag name="KSO_WM_UNIT_INDEX" val="7"/>
  <p:tag name="KSO_WM_UNIT_LAYERLEVEL" val="1"/>
  <p:tag name="KSO_WM_UNIT_TYPE" val="i"/>
</p:tagLst>
</file>

<file path=ppt/tags/tag2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8"/>
  <p:tag name="KSO_WM_UNIT_INDEX" val="8"/>
  <p:tag name="KSO_WM_UNIT_LAYERLEVEL" val="1"/>
  <p:tag name="KSO_WM_UNIT_TYPE" val="i"/>
</p:tagLst>
</file>

<file path=ppt/tags/tag2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9"/>
  <p:tag name="KSO_WM_UNIT_INDEX" val="9"/>
  <p:tag name="KSO_WM_UNIT_LAYERLEVEL" val="1"/>
  <p:tag name="KSO_WM_UNIT_TYPE" val="i"/>
</p:tagLst>
</file>

<file path=ppt/tags/tag2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0"/>
  <p:tag name="KSO_WM_UNIT_INDEX" val="10"/>
  <p:tag name="KSO_WM_UNIT_LAYERLEVEL" val="1"/>
  <p:tag name="KSO_WM_UNIT_TYPE" val="i"/>
</p:tagLst>
</file>

<file path=ppt/tags/tag2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1"/>
  <p:tag name="KSO_WM_UNIT_INDEX" val="11"/>
  <p:tag name="KSO_WM_UNIT_LAYERLEVEL" val="1"/>
  <p:tag name="KSO_WM_UNIT_TYPE" val="i"/>
</p:tagLst>
</file>

<file path=ppt/tags/tag2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2"/>
  <p:tag name="KSO_WM_UNIT_INDEX" val="12"/>
  <p:tag name="KSO_WM_UNIT_LAYERLEVEL" val="1"/>
  <p:tag name="KSO_WM_UNIT_TYPE" val="i"/>
</p:tagLst>
</file>

<file path=ppt/tags/tag2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3"/>
  <p:tag name="KSO_WM_UNIT_INDEX" val="13"/>
  <p:tag name="KSO_WM_UNIT_LAYERLEVEL" val="1"/>
  <p:tag name="KSO_WM_UNIT_TYPE" val="i"/>
</p:tagLst>
</file>

<file path=ppt/tags/tag2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4"/>
  <p:tag name="KSO_WM_UNIT_INDEX" val="14"/>
  <p:tag name="KSO_WM_UNIT_LAYERLEVEL" val="1"/>
  <p:tag name="KSO_WM_UNIT_TYPE" val="i"/>
</p:tagLst>
</file>

<file path=ppt/tags/tag2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5"/>
  <p:tag name="KSO_WM_UNIT_INDEX" val="15"/>
  <p:tag name="KSO_WM_UNIT_LAYERLEVEL" val="1"/>
  <p:tag name="KSO_WM_UNIT_TYPE" val="i"/>
</p:tagLst>
</file>

<file path=ppt/tags/tag2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6"/>
  <p:tag name="KSO_WM_UNIT_INDEX" val="16"/>
  <p:tag name="KSO_WM_UNIT_LAYERLEVEL" val="1"/>
  <p:tag name="KSO_WM_UNIT_TYPE" val="i"/>
</p:tagLst>
</file>

<file path=ppt/tags/tag2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7"/>
  <p:tag name="KSO_WM_UNIT_INDEX" val="17"/>
  <p:tag name="KSO_WM_UNIT_LAYERLEVEL" val="1"/>
  <p:tag name="KSO_WM_UNIT_TYPE" val="i"/>
</p:tagLst>
</file>

<file path=ppt/tags/tag2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8"/>
  <p:tag name="KSO_WM_UNIT_INDEX" val="18"/>
  <p:tag name="KSO_WM_UNIT_LAYERLEVEL" val="1"/>
  <p:tag name="KSO_WM_UNIT_TYPE" val="i"/>
</p:tagLst>
</file>

<file path=ppt/tags/tag2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9"/>
  <p:tag name="KSO_WM_UNIT_INDEX" val="19"/>
  <p:tag name="KSO_WM_UNIT_LAYERLEVEL" val="1"/>
  <p:tag name="KSO_WM_UNIT_TYPE" val="i"/>
</p:tagLst>
</file>

<file path=ppt/tags/tag2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0"/>
  <p:tag name="KSO_WM_UNIT_INDEX" val="20"/>
  <p:tag name="KSO_WM_UNIT_LAYERLEVEL" val="1"/>
  <p:tag name="KSO_WM_UNIT_TYPE" val="i"/>
</p:tagLst>
</file>

<file path=ppt/tags/tag3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1"/>
  <p:tag name="KSO_WM_UNIT_INDEX" val="21"/>
  <p:tag name="KSO_WM_UNIT_LAYERLEVEL" val="1"/>
  <p:tag name="KSO_WM_UNIT_TYPE" val="i"/>
</p:tagLst>
</file>

<file path=ppt/tags/tag3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2"/>
  <p:tag name="KSO_WM_UNIT_INDEX" val="22"/>
  <p:tag name="KSO_WM_UNIT_LAYERLEVEL" val="1"/>
  <p:tag name="KSO_WM_UNIT_TYPE" val="i"/>
</p:tagLst>
</file>

<file path=ppt/tags/tag3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3"/>
  <p:tag name="KSO_WM_UNIT_INDEX" val="23"/>
  <p:tag name="KSO_WM_UNIT_LAYERLEVEL" val="1"/>
  <p:tag name="KSO_WM_UNIT_TYPE" val="i"/>
</p:tagLst>
</file>

<file path=ppt/tags/tag3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4"/>
  <p:tag name="KSO_WM_UNIT_INDEX" val="24"/>
  <p:tag name="KSO_WM_UNIT_LAYERLEVEL" val="1"/>
  <p:tag name="KSO_WM_UNIT_TYPE" val="i"/>
</p:tagLst>
</file>

<file path=ppt/tags/tag3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5"/>
  <p:tag name="KSO_WM_UNIT_INDEX" val="25"/>
  <p:tag name="KSO_WM_UNIT_LAYERLEVEL" val="1"/>
  <p:tag name="KSO_WM_UNIT_TYPE" val="i"/>
</p:tagLst>
</file>

<file path=ppt/tags/tag3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6"/>
  <p:tag name="KSO_WM_UNIT_INDEX" val="26"/>
  <p:tag name="KSO_WM_UNIT_LAYERLEVEL" val="1"/>
  <p:tag name="KSO_WM_UNIT_TYPE" val="i"/>
</p:tagLst>
</file>

<file path=ppt/tags/tag3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7"/>
  <p:tag name="KSO_WM_UNIT_INDEX" val="27"/>
  <p:tag name="KSO_WM_UNIT_LAYERLEVEL" val="1"/>
  <p:tag name="KSO_WM_UNIT_TYPE" val="i"/>
</p:tagLst>
</file>

<file path=ppt/tags/tag3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8"/>
  <p:tag name="KSO_WM_UNIT_INDEX" val="28"/>
  <p:tag name="KSO_WM_UNIT_LAYERLEVEL" val="1"/>
  <p:tag name="KSO_WM_UNIT_TYPE" val="i"/>
</p:tagLst>
</file>

<file path=ppt/tags/tag3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9"/>
  <p:tag name="KSO_WM_UNIT_INDEX" val="29"/>
  <p:tag name="KSO_WM_UNIT_LAYERLEVEL" val="1"/>
  <p:tag name="KSO_WM_UNIT_TYPE" val="i"/>
</p:tagLst>
</file>

<file path=ppt/tags/tag3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0"/>
  <p:tag name="KSO_WM_UNIT_INDEX" val="30"/>
  <p:tag name="KSO_WM_UNIT_LAYERLEVEL" val="1"/>
  <p:tag name="KSO_WM_UNIT_TYPE" val="i"/>
</p:tagLst>
</file>

<file path=ppt/tags/tag3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1"/>
  <p:tag name="KSO_WM_UNIT_INDEX" val="31"/>
  <p:tag name="KSO_WM_UNIT_LAYERLEVEL" val="1"/>
  <p:tag name="KSO_WM_UNIT_TYPE" val="i"/>
</p:tagLst>
</file>

<file path=ppt/tags/tag3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2"/>
  <p:tag name="KSO_WM_UNIT_INDEX" val="32"/>
  <p:tag name="KSO_WM_UNIT_LAYERLEVEL" val="1"/>
  <p:tag name="KSO_WM_UNIT_TYPE" val="i"/>
</p:tagLst>
</file>

<file path=ppt/tags/tag3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3"/>
  <p:tag name="KSO_WM_UNIT_INDEX" val="33"/>
  <p:tag name="KSO_WM_UNIT_LAYERLEVEL" val="1"/>
  <p:tag name="KSO_WM_UNIT_TYPE" val="i"/>
</p:tagLst>
</file>

<file path=ppt/tags/tag3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4"/>
  <p:tag name="KSO_WM_UNIT_INDEX" val="34"/>
  <p:tag name="KSO_WM_UNIT_LAYERLEVEL" val="1"/>
  <p:tag name="KSO_WM_UNIT_TYPE" val="i"/>
</p:tagLst>
</file>

<file path=ppt/tags/tag3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5"/>
  <p:tag name="KSO_WM_UNIT_INDEX" val="35"/>
  <p:tag name="KSO_WM_UNIT_LAYERLEVEL" val="1"/>
  <p:tag name="KSO_WM_UNIT_TYPE" val="i"/>
</p:tagLst>
</file>

<file path=ppt/tags/tag3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6"/>
  <p:tag name="KSO_WM_UNIT_INDEX" val="36"/>
  <p:tag name="KSO_WM_UNIT_LAYERLEVEL" val="1"/>
  <p:tag name="KSO_WM_UNIT_TYPE" val="i"/>
</p:tagLst>
</file>

<file path=ppt/tags/tag3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7"/>
  <p:tag name="KSO_WM_UNIT_INDEX" val="37"/>
  <p:tag name="KSO_WM_UNIT_LAYERLEVEL" val="1"/>
  <p:tag name="KSO_WM_UNIT_TYPE" val="i"/>
</p:tagLst>
</file>

<file path=ppt/tags/tag3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8"/>
  <p:tag name="KSO_WM_UNIT_INDEX" val="38"/>
  <p:tag name="KSO_WM_UNIT_LAYERLEVEL" val="1"/>
  <p:tag name="KSO_WM_UNIT_TYPE" val="i"/>
</p:tagLst>
</file>

<file path=ppt/tags/tag3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9"/>
  <p:tag name="KSO_WM_UNIT_INDEX" val="39"/>
  <p:tag name="KSO_WM_UNIT_LAYERLEVEL" val="1"/>
  <p:tag name="KSO_WM_UNIT_TYPE" val="i"/>
</p:tagLst>
</file>

<file path=ppt/tags/tag3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0"/>
  <p:tag name="KSO_WM_UNIT_INDEX" val="40"/>
  <p:tag name="KSO_WM_UNIT_LAYERLEVEL" val="1"/>
  <p:tag name="KSO_WM_UNIT_TYPE" val="i"/>
</p:tagLst>
</file>

<file path=ppt/tags/tag3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1"/>
  <p:tag name="KSO_WM_UNIT_INDEX" val="41"/>
  <p:tag name="KSO_WM_UNIT_LAYERLEVEL" val="1"/>
  <p:tag name="KSO_WM_UNIT_TYPE" val="i"/>
</p:tagLst>
</file>

<file path=ppt/tags/tag32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1"/>
  <p:tag name="KSO_WM_UNIT_INDEX" val="41"/>
  <p:tag name="KSO_WM_UNIT_LAYERLEVEL" val="1"/>
  <p:tag name="KSO_WM_UNIT_TYPE" val="i"/>
</p:tagLst>
</file>

<file path=ppt/tags/tag3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2"/>
  <p:tag name="KSO_WM_UNIT_INDEX" val="42"/>
  <p:tag name="KSO_WM_UNIT_LAYERLEVEL" val="1"/>
  <p:tag name="KSO_WM_UNIT_TYPE" val="i"/>
</p:tagLst>
</file>

<file path=ppt/tags/tag3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3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3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3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3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3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3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3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3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5"/>
  <p:tag name="KSO_WM_UNIT_INDEX" val="5"/>
  <p:tag name="KSO_WM_UNIT_LAYERLEVEL" val="1"/>
  <p:tag name="KSO_WM_UNIT_TYPE" val="i"/>
</p:tagLst>
</file>

<file path=ppt/tags/tag3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6"/>
  <p:tag name="KSO_WM_UNIT_INDEX" val="6"/>
  <p:tag name="KSO_WM_UNIT_LAYERLEVEL" val="1"/>
  <p:tag name="KSO_WM_UNIT_TYPE" val="i"/>
</p:tagLst>
</file>

<file path=ppt/tags/tag3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7"/>
  <p:tag name="KSO_WM_UNIT_INDEX" val="7"/>
  <p:tag name="KSO_WM_UNIT_LAYERLEVEL" val="1"/>
  <p:tag name="KSO_WM_UNIT_TYPE" val="i"/>
</p:tagLst>
</file>

<file path=ppt/tags/tag3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8"/>
  <p:tag name="KSO_WM_UNIT_INDEX" val="8"/>
  <p:tag name="KSO_WM_UNIT_LAYERLEVEL" val="1"/>
  <p:tag name="KSO_WM_UNIT_TYPE" val="i"/>
</p:tagLst>
</file>

<file path=ppt/tags/tag3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9"/>
  <p:tag name="KSO_WM_UNIT_INDEX" val="9"/>
  <p:tag name="KSO_WM_UNIT_LAYERLEVEL" val="1"/>
  <p:tag name="KSO_WM_UNIT_TYPE" val="i"/>
</p:tagLst>
</file>

<file path=ppt/tags/tag3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0"/>
  <p:tag name="KSO_WM_UNIT_INDEX" val="10"/>
  <p:tag name="KSO_WM_UNIT_LAYERLEVEL" val="1"/>
  <p:tag name="KSO_WM_UNIT_TYPE" val="i"/>
</p:tagLst>
</file>

<file path=ppt/tags/tag3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1"/>
  <p:tag name="KSO_WM_UNIT_INDEX" val="11"/>
  <p:tag name="KSO_WM_UNIT_LAYERLEVEL" val="1"/>
  <p:tag name="KSO_WM_UNIT_TYPE" val="i"/>
</p:tagLst>
</file>

<file path=ppt/tags/tag3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2"/>
  <p:tag name="KSO_WM_UNIT_INDEX" val="12"/>
  <p:tag name="KSO_WM_UNIT_LAYERLEVEL" val="1"/>
  <p:tag name="KSO_WM_UNIT_TYPE" val="i"/>
</p:tagLst>
</file>

<file path=ppt/tags/tag3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3"/>
  <p:tag name="KSO_WM_UNIT_INDEX" val="13"/>
  <p:tag name="KSO_WM_UNIT_LAYERLEVEL" val="1"/>
  <p:tag name="KSO_WM_UNIT_TYPE" val="i"/>
</p:tagLst>
</file>

<file path=ppt/tags/tag3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4"/>
  <p:tag name="KSO_WM_UNIT_INDEX" val="14"/>
  <p:tag name="KSO_WM_UNIT_LAYERLEVEL" val="1"/>
  <p:tag name="KSO_WM_UNIT_TYPE" val="i"/>
</p:tagLst>
</file>

<file path=ppt/tags/tag3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5"/>
  <p:tag name="KSO_WM_UNIT_INDEX" val="15"/>
  <p:tag name="KSO_WM_UNIT_LAYERLEVEL" val="1"/>
  <p:tag name="KSO_WM_UNIT_TYPE" val="i"/>
</p:tagLst>
</file>

<file path=ppt/tags/tag3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6"/>
  <p:tag name="KSO_WM_UNIT_INDEX" val="16"/>
  <p:tag name="KSO_WM_UNIT_LAYERLEVEL" val="1"/>
  <p:tag name="KSO_WM_UNIT_TYPE" val="i"/>
</p:tagLst>
</file>

<file path=ppt/tags/tag3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7"/>
  <p:tag name="KSO_WM_UNIT_INDEX" val="17"/>
  <p:tag name="KSO_WM_UNIT_LAYERLEVEL" val="1"/>
  <p:tag name="KSO_WM_UNIT_TYPE" val="i"/>
</p:tagLst>
</file>

<file path=ppt/tags/tag3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8"/>
  <p:tag name="KSO_WM_UNIT_INDEX" val="18"/>
  <p:tag name="KSO_WM_UNIT_LAYERLEVEL" val="1"/>
  <p:tag name="KSO_WM_UNIT_TYPE" val="i"/>
</p:tagLst>
</file>

<file path=ppt/tags/tag3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9"/>
  <p:tag name="KSO_WM_UNIT_INDEX" val="19"/>
  <p:tag name="KSO_WM_UNIT_LAYERLEVEL" val="1"/>
  <p:tag name="KSO_WM_UNIT_TYPE" val="i"/>
</p:tagLst>
</file>

<file path=ppt/tags/tag3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0"/>
  <p:tag name="KSO_WM_UNIT_INDEX" val="20"/>
  <p:tag name="KSO_WM_UNIT_LAYERLEVEL" val="1"/>
  <p:tag name="KSO_WM_UNIT_TYPE" val="i"/>
</p:tagLst>
</file>

<file path=ppt/tags/tag3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1"/>
  <p:tag name="KSO_WM_UNIT_INDEX" val="21"/>
  <p:tag name="KSO_WM_UNIT_LAYERLEVEL" val="1"/>
  <p:tag name="KSO_WM_UNIT_TYPE" val="i"/>
</p:tagLst>
</file>

<file path=ppt/tags/tag3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2"/>
  <p:tag name="KSO_WM_UNIT_INDEX" val="22"/>
  <p:tag name="KSO_WM_UNIT_LAYERLEVEL" val="1"/>
  <p:tag name="KSO_WM_UNIT_TYPE" val="i"/>
</p:tagLst>
</file>

<file path=ppt/tags/tag3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3"/>
  <p:tag name="KSO_WM_UNIT_INDEX" val="23"/>
  <p:tag name="KSO_WM_UNIT_LAYERLEVEL" val="1"/>
  <p:tag name="KSO_WM_UNIT_TYPE" val="i"/>
</p:tagLst>
</file>

<file path=ppt/tags/tag3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4"/>
  <p:tag name="KSO_WM_UNIT_INDEX" val="24"/>
  <p:tag name="KSO_WM_UNIT_LAYERLEVEL" val="1"/>
  <p:tag name="KSO_WM_UNIT_TYPE" val="i"/>
</p:tagLst>
</file>

<file path=ppt/tags/tag3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5"/>
  <p:tag name="KSO_WM_UNIT_INDEX" val="25"/>
  <p:tag name="KSO_WM_UNIT_LAYERLEVEL" val="1"/>
  <p:tag name="KSO_WM_UNIT_TYPE" val="i"/>
</p:tagLst>
</file>

<file path=ppt/tags/tag3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6"/>
  <p:tag name="KSO_WM_UNIT_INDEX" val="26"/>
  <p:tag name="KSO_WM_UNIT_LAYERLEVEL" val="1"/>
  <p:tag name="KSO_WM_UNIT_TYPE" val="i"/>
</p:tagLst>
</file>

<file path=ppt/tags/tag3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7"/>
  <p:tag name="KSO_WM_UNIT_INDEX" val="27"/>
  <p:tag name="KSO_WM_UNIT_LAYERLEVEL" val="1"/>
  <p:tag name="KSO_WM_UNIT_TYPE" val="i"/>
</p:tagLst>
</file>

<file path=ppt/tags/tag3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8"/>
  <p:tag name="KSO_WM_UNIT_INDEX" val="28"/>
  <p:tag name="KSO_WM_UNIT_LAYERLEVEL" val="1"/>
  <p:tag name="KSO_WM_UNIT_TYPE" val="i"/>
</p:tagLst>
</file>

<file path=ppt/tags/tag3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9"/>
  <p:tag name="KSO_WM_UNIT_INDEX" val="29"/>
  <p:tag name="KSO_WM_UNIT_LAYERLEVEL" val="1"/>
  <p:tag name="KSO_WM_UNIT_TYPE" val="i"/>
</p:tagLst>
</file>

<file path=ppt/tags/tag3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0"/>
  <p:tag name="KSO_WM_UNIT_INDEX" val="30"/>
  <p:tag name="KSO_WM_UNIT_LAYERLEVEL" val="1"/>
  <p:tag name="KSO_WM_UNIT_TYPE" val="i"/>
</p:tagLst>
</file>

<file path=ppt/tags/tag3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1"/>
  <p:tag name="KSO_WM_UNIT_INDEX" val="31"/>
  <p:tag name="KSO_WM_UNIT_LAYERLEVEL" val="1"/>
  <p:tag name="KSO_WM_UNIT_TYPE" val="i"/>
</p:tagLst>
</file>

<file path=ppt/tags/tag3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2"/>
  <p:tag name="KSO_WM_UNIT_INDEX" val="32"/>
  <p:tag name="KSO_WM_UNIT_LAYERLEVEL" val="1"/>
  <p:tag name="KSO_WM_UNIT_TYPE" val="i"/>
</p:tagLst>
</file>

<file path=ppt/tags/tag3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3"/>
  <p:tag name="KSO_WM_UNIT_INDEX" val="33"/>
  <p:tag name="KSO_WM_UNIT_LAYERLEVEL" val="1"/>
  <p:tag name="KSO_WM_UNIT_TYPE" val="i"/>
</p:tagLst>
</file>

<file path=ppt/tags/tag3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4"/>
  <p:tag name="KSO_WM_UNIT_INDEX" val="34"/>
  <p:tag name="KSO_WM_UNIT_LAYERLEVEL" val="1"/>
  <p:tag name="KSO_WM_UNIT_TYPE" val="i"/>
</p:tagLst>
</file>

<file path=ppt/tags/tag3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5"/>
  <p:tag name="KSO_WM_UNIT_INDEX" val="35"/>
  <p:tag name="KSO_WM_UNIT_LAYERLEVEL" val="1"/>
  <p:tag name="KSO_WM_UNIT_TYPE" val="i"/>
</p:tagLst>
</file>

<file path=ppt/tags/tag3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6"/>
  <p:tag name="KSO_WM_UNIT_INDEX" val="36"/>
  <p:tag name="KSO_WM_UNIT_LAYERLEVEL" val="1"/>
  <p:tag name="KSO_WM_UNIT_TYPE" val="i"/>
</p:tagLst>
</file>

<file path=ppt/tags/tag3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7"/>
  <p:tag name="KSO_WM_UNIT_INDEX" val="37"/>
  <p:tag name="KSO_WM_UNIT_LAYERLEVEL" val="1"/>
  <p:tag name="KSO_WM_UNIT_TYPE" val="i"/>
</p:tagLst>
</file>

<file path=ppt/tags/tag3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8"/>
  <p:tag name="KSO_WM_UNIT_INDEX" val="38"/>
  <p:tag name="KSO_WM_UNIT_LAYERLEVEL" val="1"/>
  <p:tag name="KSO_WM_UNIT_TYPE" val="i"/>
</p:tagLst>
</file>

<file path=ppt/tags/tag3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9"/>
  <p:tag name="KSO_WM_UNIT_INDEX" val="39"/>
  <p:tag name="KSO_WM_UNIT_LAYERLEVEL" val="1"/>
  <p:tag name="KSO_WM_UNIT_TYPE" val="i"/>
</p:tagLst>
</file>

<file path=ppt/tags/tag3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0"/>
  <p:tag name="KSO_WM_UNIT_INDEX" val="40"/>
  <p:tag name="KSO_WM_UNIT_LAYERLEVEL" val="1"/>
  <p:tag name="KSO_WM_UNIT_TYPE" val="i"/>
</p:tagLst>
</file>

<file path=ppt/tags/tag3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1"/>
  <p:tag name="KSO_WM_UNIT_INDEX" val="41"/>
  <p:tag name="KSO_WM_UNIT_LAYERLEVEL" val="1"/>
  <p:tag name="KSO_WM_UNIT_TYPE" val="i"/>
</p:tagLst>
</file>

<file path=ppt/tags/tag3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2"/>
  <p:tag name="KSO_WM_UNIT_INDEX" val="42"/>
  <p:tag name="KSO_WM_UNIT_LAYERLEVEL" val="1"/>
  <p:tag name="KSO_WM_UNIT_TYPE" val="i"/>
</p:tagLst>
</file>

<file path=ppt/tags/tag3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3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3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
  <p:tag name="KSO_WM_UNIT_INDEX" val="4"/>
  <p:tag name="KSO_WM_UNIT_LAYERLEVEL" val="1"/>
  <p:tag name="KSO_WM_UNIT_TYPE" val="i"/>
</p:tagLst>
</file>

<file path=ppt/tags/tag3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5"/>
  <p:tag name="KSO_WM_UNIT_INDEX" val="5"/>
  <p:tag name="KSO_WM_UNIT_LAYERLEVEL" val="1"/>
  <p:tag name="KSO_WM_UNIT_TYPE" val="i"/>
</p:tagLst>
</file>

<file path=ppt/tags/tag3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6"/>
  <p:tag name="KSO_WM_UNIT_INDEX" val="6"/>
  <p:tag name="KSO_WM_UNIT_LAYERLEVEL" val="1"/>
  <p:tag name="KSO_WM_UNIT_TYPE" val="i"/>
</p:tagLst>
</file>

<file path=ppt/tags/tag3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7"/>
  <p:tag name="KSO_WM_UNIT_INDEX" val="7"/>
  <p:tag name="KSO_WM_UNIT_LAYERLEVEL" val="1"/>
  <p:tag name="KSO_WM_UNIT_TYPE" val="i"/>
</p:tagLst>
</file>

<file path=ppt/tags/tag3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8"/>
  <p:tag name="KSO_WM_UNIT_INDEX" val="8"/>
  <p:tag name="KSO_WM_UNIT_LAYERLEVEL" val="1"/>
  <p:tag name="KSO_WM_UNIT_TYPE" val="i"/>
</p:tagLst>
</file>

<file path=ppt/tags/tag3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9"/>
  <p:tag name="KSO_WM_UNIT_INDEX" val="9"/>
  <p:tag name="KSO_WM_UNIT_LAYERLEVEL" val="1"/>
  <p:tag name="KSO_WM_UNIT_TYPE" val="i"/>
</p:tagLst>
</file>

<file path=ppt/tags/tag3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0"/>
  <p:tag name="KSO_WM_UNIT_INDEX" val="10"/>
  <p:tag name="KSO_WM_UNIT_LAYERLEVEL" val="1"/>
  <p:tag name="KSO_WM_UNIT_TYPE" val="i"/>
</p:tagLst>
</file>

<file path=ppt/tags/tag3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1"/>
  <p:tag name="KSO_WM_UNIT_INDEX" val="11"/>
  <p:tag name="KSO_WM_UNIT_LAYERLEVEL" val="1"/>
  <p:tag name="KSO_WM_UNIT_TYPE" val="i"/>
</p:tagLst>
</file>

<file path=ppt/tags/tag3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2"/>
  <p:tag name="KSO_WM_UNIT_INDEX" val="12"/>
  <p:tag name="KSO_WM_UNIT_LAYERLEVEL" val="1"/>
  <p:tag name="KSO_WM_UNIT_TYPE" val="i"/>
</p:tagLst>
</file>

<file path=ppt/tags/tag3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3"/>
  <p:tag name="KSO_WM_UNIT_INDEX" val="13"/>
  <p:tag name="KSO_WM_UNIT_LAYERLEVEL" val="1"/>
  <p:tag name="KSO_WM_UNIT_TYPE" val="i"/>
</p:tagLst>
</file>

<file path=ppt/tags/tag3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4"/>
  <p:tag name="KSO_WM_UNIT_INDEX" val="14"/>
  <p:tag name="KSO_WM_UNIT_LAYERLEVEL" val="1"/>
  <p:tag name="KSO_WM_UNIT_TYPE" val="i"/>
</p:tagLst>
</file>

<file path=ppt/tags/tag3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5"/>
  <p:tag name="KSO_WM_UNIT_INDEX" val="15"/>
  <p:tag name="KSO_WM_UNIT_LAYERLEVEL" val="1"/>
  <p:tag name="KSO_WM_UNIT_TYPE" val="i"/>
</p:tagLst>
</file>

<file path=ppt/tags/tag3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6"/>
  <p:tag name="KSO_WM_UNIT_INDEX" val="16"/>
  <p:tag name="KSO_WM_UNIT_LAYERLEVEL" val="1"/>
  <p:tag name="KSO_WM_UNIT_TYPE" val="i"/>
</p:tagLst>
</file>

<file path=ppt/tags/tag3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7"/>
  <p:tag name="KSO_WM_UNIT_INDEX" val="17"/>
  <p:tag name="KSO_WM_UNIT_LAYERLEVEL" val="1"/>
  <p:tag name="KSO_WM_UNIT_TYPE" val="i"/>
</p:tagLst>
</file>

<file path=ppt/tags/tag3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8"/>
  <p:tag name="KSO_WM_UNIT_INDEX" val="18"/>
  <p:tag name="KSO_WM_UNIT_LAYERLEVEL" val="1"/>
  <p:tag name="KSO_WM_UNIT_TYPE" val="i"/>
</p:tagLst>
</file>

<file path=ppt/tags/tag3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9"/>
  <p:tag name="KSO_WM_UNIT_INDEX" val="19"/>
  <p:tag name="KSO_WM_UNIT_LAYERLEVEL" val="1"/>
  <p:tag name="KSO_WM_UNIT_TYPE" val="i"/>
</p:tagLst>
</file>

<file path=ppt/tags/tag3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0"/>
  <p:tag name="KSO_WM_UNIT_INDEX" val="20"/>
  <p:tag name="KSO_WM_UNIT_LAYERLEVEL" val="1"/>
  <p:tag name="KSO_WM_UNIT_TYPE" val="i"/>
</p:tagLst>
</file>

<file path=ppt/tags/tag3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1"/>
  <p:tag name="KSO_WM_UNIT_INDEX" val="21"/>
  <p:tag name="KSO_WM_UNIT_LAYERLEVEL" val="1"/>
  <p:tag name="KSO_WM_UNIT_TYPE" val="i"/>
</p:tagLst>
</file>

<file path=ppt/tags/tag3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2"/>
  <p:tag name="KSO_WM_UNIT_INDEX" val="22"/>
  <p:tag name="KSO_WM_UNIT_LAYERLEVEL" val="1"/>
  <p:tag name="KSO_WM_UNIT_TYPE" val="i"/>
</p:tagLst>
</file>

<file path=ppt/tags/tag3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3"/>
  <p:tag name="KSO_WM_UNIT_INDEX" val="23"/>
  <p:tag name="KSO_WM_UNIT_LAYERLEVEL" val="1"/>
  <p:tag name="KSO_WM_UNIT_TYPE" val="i"/>
</p:tagLst>
</file>

<file path=ppt/tags/tag3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4"/>
  <p:tag name="KSO_WM_UNIT_INDEX" val="24"/>
  <p:tag name="KSO_WM_UNIT_LAYERLEVEL" val="1"/>
  <p:tag name="KSO_WM_UNIT_TYPE" val="i"/>
</p:tagLst>
</file>

<file path=ppt/tags/tag4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5"/>
  <p:tag name="KSO_WM_UNIT_INDEX" val="25"/>
  <p:tag name="KSO_WM_UNIT_LAYERLEVEL" val="1"/>
  <p:tag name="KSO_WM_UNIT_TYPE" val="i"/>
</p:tagLst>
</file>

<file path=ppt/tags/tag4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6"/>
  <p:tag name="KSO_WM_UNIT_INDEX" val="26"/>
  <p:tag name="KSO_WM_UNIT_LAYERLEVEL" val="1"/>
  <p:tag name="KSO_WM_UNIT_TYPE" val="i"/>
</p:tagLst>
</file>

<file path=ppt/tags/tag4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7"/>
  <p:tag name="KSO_WM_UNIT_INDEX" val="27"/>
  <p:tag name="KSO_WM_UNIT_LAYERLEVEL" val="1"/>
  <p:tag name="KSO_WM_UNIT_TYPE" val="i"/>
</p:tagLst>
</file>

<file path=ppt/tags/tag4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8"/>
  <p:tag name="KSO_WM_UNIT_INDEX" val="28"/>
  <p:tag name="KSO_WM_UNIT_LAYERLEVEL" val="1"/>
  <p:tag name="KSO_WM_UNIT_TYPE" val="i"/>
</p:tagLst>
</file>

<file path=ppt/tags/tag4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9"/>
  <p:tag name="KSO_WM_UNIT_INDEX" val="29"/>
  <p:tag name="KSO_WM_UNIT_LAYERLEVEL" val="1"/>
  <p:tag name="KSO_WM_UNIT_TYPE" val="i"/>
</p:tagLst>
</file>

<file path=ppt/tags/tag4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0"/>
  <p:tag name="KSO_WM_UNIT_INDEX" val="30"/>
  <p:tag name="KSO_WM_UNIT_LAYERLEVEL" val="1"/>
  <p:tag name="KSO_WM_UNIT_TYPE" val="i"/>
</p:tagLst>
</file>

<file path=ppt/tags/tag4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1"/>
  <p:tag name="KSO_WM_UNIT_INDEX" val="31"/>
  <p:tag name="KSO_WM_UNIT_LAYERLEVEL" val="1"/>
  <p:tag name="KSO_WM_UNIT_TYPE" val="i"/>
</p:tagLst>
</file>

<file path=ppt/tags/tag4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2"/>
  <p:tag name="KSO_WM_UNIT_INDEX" val="32"/>
  <p:tag name="KSO_WM_UNIT_LAYERLEVEL" val="1"/>
  <p:tag name="KSO_WM_UNIT_TYPE" val="i"/>
</p:tagLst>
</file>

<file path=ppt/tags/tag4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3"/>
  <p:tag name="KSO_WM_UNIT_INDEX" val="33"/>
  <p:tag name="KSO_WM_UNIT_LAYERLEVEL" val="1"/>
  <p:tag name="KSO_WM_UNIT_TYPE" val="i"/>
</p:tagLst>
</file>

<file path=ppt/tags/tag4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4"/>
  <p:tag name="KSO_WM_UNIT_INDEX" val="34"/>
  <p:tag name="KSO_WM_UNIT_LAYERLEVEL" val="1"/>
  <p:tag name="KSO_WM_UNIT_TYPE" val="i"/>
</p:tagLst>
</file>

<file path=ppt/tags/tag4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5"/>
  <p:tag name="KSO_WM_UNIT_INDEX" val="35"/>
  <p:tag name="KSO_WM_UNIT_LAYERLEVEL" val="1"/>
  <p:tag name="KSO_WM_UNIT_TYPE" val="i"/>
</p:tagLst>
</file>

<file path=ppt/tags/tag4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6"/>
  <p:tag name="KSO_WM_UNIT_INDEX" val="36"/>
  <p:tag name="KSO_WM_UNIT_LAYERLEVEL" val="1"/>
  <p:tag name="KSO_WM_UNIT_TYPE" val="i"/>
</p:tagLst>
</file>

<file path=ppt/tags/tag4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7"/>
  <p:tag name="KSO_WM_UNIT_INDEX" val="37"/>
  <p:tag name="KSO_WM_UNIT_LAYERLEVEL" val="1"/>
  <p:tag name="KSO_WM_UNIT_TYPE" val="i"/>
</p:tagLst>
</file>

<file path=ppt/tags/tag4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8"/>
  <p:tag name="KSO_WM_UNIT_INDEX" val="38"/>
  <p:tag name="KSO_WM_UNIT_LAYERLEVEL" val="1"/>
  <p:tag name="KSO_WM_UNIT_TYPE" val="i"/>
</p:tagLst>
</file>

<file path=ppt/tags/tag4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9"/>
  <p:tag name="KSO_WM_UNIT_INDEX" val="39"/>
  <p:tag name="KSO_WM_UNIT_LAYERLEVEL" val="1"/>
  <p:tag name="KSO_WM_UNIT_TYPE" val="i"/>
</p:tagLst>
</file>

<file path=ppt/tags/tag4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0"/>
  <p:tag name="KSO_WM_UNIT_INDEX" val="40"/>
  <p:tag name="KSO_WM_UNIT_LAYERLEVEL" val="1"/>
  <p:tag name="KSO_WM_UNIT_TYPE" val="i"/>
</p:tagLst>
</file>

<file path=ppt/tags/tag4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1"/>
  <p:tag name="KSO_WM_UNIT_INDEX" val="41"/>
  <p:tag name="KSO_WM_UNIT_LAYERLEVEL" val="1"/>
  <p:tag name="KSO_WM_UNIT_TYPE" val="i"/>
</p:tagLst>
</file>

<file path=ppt/tags/tag41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1"/>
  <p:tag name="KSO_WM_UNIT_INDEX" val="41"/>
  <p:tag name="KSO_WM_UNIT_LAYERLEVEL" val="1"/>
  <p:tag name="KSO_WM_UNIT_TYPE" val="i"/>
</p:tagLst>
</file>

<file path=ppt/tags/tag4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2"/>
  <p:tag name="KSO_WM_UNIT_INDEX" val="42"/>
  <p:tag name="KSO_WM_UNIT_LAYERLEVEL" val="1"/>
  <p:tag name="KSO_WM_UNIT_TYPE" val="i"/>
</p:tagLst>
</file>

<file path=ppt/tags/tag4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1"/>
  <p:tag name="KSO_WM_UNIT_INDEX" val="41"/>
  <p:tag name="KSO_WM_UNIT_LAYERLEVEL" val="1"/>
  <p:tag name="KSO_WM_UNIT_TYPE" val="i"/>
</p:tagLst>
</file>

<file path=ppt/tags/tag4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0"/>
  <p:tag name="KSO_WM_UNIT_INDEX" val="40"/>
  <p:tag name="KSO_WM_UNIT_LAYERLEVEL" val="1"/>
  <p:tag name="KSO_WM_UNIT_TYPE" val="i"/>
</p:tagLst>
</file>

<file path=ppt/tags/tag4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9"/>
  <p:tag name="KSO_WM_UNIT_INDEX" val="39"/>
  <p:tag name="KSO_WM_UNIT_LAYERLEVEL" val="1"/>
  <p:tag name="KSO_WM_UNIT_TYPE" val="i"/>
</p:tagLst>
</file>

<file path=ppt/tags/tag4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8"/>
  <p:tag name="KSO_WM_UNIT_INDEX" val="38"/>
  <p:tag name="KSO_WM_UNIT_LAYERLEVEL" val="1"/>
  <p:tag name="KSO_WM_UNIT_TYPE" val="i"/>
</p:tagLst>
</file>

<file path=ppt/tags/tag4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7"/>
  <p:tag name="KSO_WM_UNIT_INDEX" val="37"/>
  <p:tag name="KSO_WM_UNIT_LAYERLEVEL" val="1"/>
  <p:tag name="KSO_WM_UNIT_TYPE" val="i"/>
</p:tagLst>
</file>

<file path=ppt/tags/tag4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6"/>
  <p:tag name="KSO_WM_UNIT_INDEX" val="36"/>
  <p:tag name="KSO_WM_UNIT_LAYERLEVEL" val="1"/>
  <p:tag name="KSO_WM_UNIT_TYPE" val="i"/>
</p:tagLst>
</file>

<file path=ppt/tags/tag4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5"/>
  <p:tag name="KSO_WM_UNIT_INDEX" val="35"/>
  <p:tag name="KSO_WM_UNIT_LAYERLEVEL" val="1"/>
  <p:tag name="KSO_WM_UNIT_TYPE" val="i"/>
</p:tagLst>
</file>

<file path=ppt/tags/tag4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4"/>
  <p:tag name="KSO_WM_UNIT_INDEX" val="34"/>
  <p:tag name="KSO_WM_UNIT_LAYERLEVEL" val="1"/>
  <p:tag name="KSO_WM_UNIT_TYPE" val="i"/>
</p:tagLst>
</file>

<file path=ppt/tags/tag4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3"/>
  <p:tag name="KSO_WM_UNIT_INDEX" val="33"/>
  <p:tag name="KSO_WM_UNIT_LAYERLEVEL" val="1"/>
  <p:tag name="KSO_WM_UNIT_TYPE" val="i"/>
</p:tagLst>
</file>

<file path=ppt/tags/tag4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2"/>
  <p:tag name="KSO_WM_UNIT_INDEX" val="32"/>
  <p:tag name="KSO_WM_UNIT_LAYERLEVEL" val="1"/>
  <p:tag name="KSO_WM_UNIT_TYPE" val="i"/>
</p:tagLst>
</file>

<file path=ppt/tags/tag4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1"/>
  <p:tag name="KSO_WM_UNIT_INDEX" val="31"/>
  <p:tag name="KSO_WM_UNIT_LAYERLEVEL" val="1"/>
  <p:tag name="KSO_WM_UNIT_TYPE" val="i"/>
</p:tagLst>
</file>

<file path=ppt/tags/tag4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0"/>
  <p:tag name="KSO_WM_UNIT_INDEX" val="30"/>
  <p:tag name="KSO_WM_UNIT_LAYERLEVEL" val="1"/>
  <p:tag name="KSO_WM_UNIT_TYPE" val="i"/>
</p:tagLst>
</file>

<file path=ppt/tags/tag4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9"/>
  <p:tag name="KSO_WM_UNIT_INDEX" val="29"/>
  <p:tag name="KSO_WM_UNIT_LAYERLEVEL" val="1"/>
  <p:tag name="KSO_WM_UNIT_TYPE" val="i"/>
</p:tagLst>
</file>

<file path=ppt/tags/tag4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8"/>
  <p:tag name="KSO_WM_UNIT_INDEX" val="28"/>
  <p:tag name="KSO_WM_UNIT_LAYERLEVEL" val="1"/>
  <p:tag name="KSO_WM_UNIT_TYPE" val="i"/>
</p:tagLst>
</file>

<file path=ppt/tags/tag4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7"/>
  <p:tag name="KSO_WM_UNIT_INDEX" val="27"/>
  <p:tag name="KSO_WM_UNIT_LAYERLEVEL" val="1"/>
  <p:tag name="KSO_WM_UNIT_TYPE" val="i"/>
</p:tagLst>
</file>

<file path=ppt/tags/tag4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6"/>
  <p:tag name="KSO_WM_UNIT_INDEX" val="26"/>
  <p:tag name="KSO_WM_UNIT_LAYERLEVEL" val="1"/>
  <p:tag name="KSO_WM_UNIT_TYPE" val="i"/>
</p:tagLst>
</file>

<file path=ppt/tags/tag4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5"/>
  <p:tag name="KSO_WM_UNIT_INDEX" val="25"/>
  <p:tag name="KSO_WM_UNIT_LAYERLEVEL" val="1"/>
  <p:tag name="KSO_WM_UNIT_TYPE" val="i"/>
</p:tagLst>
</file>

<file path=ppt/tags/tag4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4"/>
  <p:tag name="KSO_WM_UNIT_INDEX" val="24"/>
  <p:tag name="KSO_WM_UNIT_LAYERLEVEL" val="1"/>
  <p:tag name="KSO_WM_UNIT_TYPE" val="i"/>
</p:tagLst>
</file>

<file path=ppt/tags/tag4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3"/>
  <p:tag name="KSO_WM_UNIT_INDEX" val="23"/>
  <p:tag name="KSO_WM_UNIT_LAYERLEVEL" val="1"/>
  <p:tag name="KSO_WM_UNIT_TYPE" val="i"/>
</p:tagLst>
</file>

<file path=ppt/tags/tag4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2"/>
  <p:tag name="KSO_WM_UNIT_INDEX" val="22"/>
  <p:tag name="KSO_WM_UNIT_LAYERLEVEL" val="1"/>
  <p:tag name="KSO_WM_UNIT_TYPE" val="i"/>
</p:tagLst>
</file>

<file path=ppt/tags/tag4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1"/>
  <p:tag name="KSO_WM_UNIT_INDEX" val="21"/>
  <p:tag name="KSO_WM_UNIT_LAYERLEVEL" val="1"/>
  <p:tag name="KSO_WM_UNIT_TYPE" val="i"/>
</p:tagLst>
</file>

<file path=ppt/tags/tag4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0"/>
  <p:tag name="KSO_WM_UNIT_INDEX" val="20"/>
  <p:tag name="KSO_WM_UNIT_LAYERLEVEL" val="1"/>
  <p:tag name="KSO_WM_UNIT_TYPE" val="i"/>
</p:tagLst>
</file>

<file path=ppt/tags/tag4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9"/>
  <p:tag name="KSO_WM_UNIT_INDEX" val="19"/>
  <p:tag name="KSO_WM_UNIT_LAYERLEVEL" val="1"/>
  <p:tag name="KSO_WM_UNIT_TYPE" val="i"/>
</p:tagLst>
</file>

<file path=ppt/tags/tag4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8"/>
  <p:tag name="KSO_WM_UNIT_INDEX" val="18"/>
  <p:tag name="KSO_WM_UNIT_LAYERLEVEL" val="1"/>
  <p:tag name="KSO_WM_UNIT_TYPE" val="i"/>
</p:tagLst>
</file>

<file path=ppt/tags/tag4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7"/>
  <p:tag name="KSO_WM_UNIT_INDEX" val="17"/>
  <p:tag name="KSO_WM_UNIT_LAYERLEVEL" val="1"/>
  <p:tag name="KSO_WM_UNIT_TYPE" val="i"/>
</p:tagLst>
</file>

<file path=ppt/tags/tag4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6"/>
  <p:tag name="KSO_WM_UNIT_INDEX" val="16"/>
  <p:tag name="KSO_WM_UNIT_LAYERLEVEL" val="1"/>
  <p:tag name="KSO_WM_UNIT_TYPE" val="i"/>
</p:tagLst>
</file>

<file path=ppt/tags/tag4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5"/>
  <p:tag name="KSO_WM_UNIT_INDEX" val="15"/>
  <p:tag name="KSO_WM_UNIT_LAYERLEVEL" val="1"/>
  <p:tag name="KSO_WM_UNIT_TYPE" val="i"/>
</p:tagLst>
</file>

<file path=ppt/tags/tag4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4"/>
  <p:tag name="KSO_WM_UNIT_INDEX" val="14"/>
  <p:tag name="KSO_WM_UNIT_LAYERLEVEL" val="1"/>
  <p:tag name="KSO_WM_UNIT_TYPE" val="i"/>
</p:tagLst>
</file>

<file path=ppt/tags/tag4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3"/>
  <p:tag name="KSO_WM_UNIT_INDEX" val="13"/>
  <p:tag name="KSO_WM_UNIT_LAYERLEVEL" val="1"/>
  <p:tag name="KSO_WM_UNIT_TYPE" val="i"/>
</p:tagLst>
</file>

<file path=ppt/tags/tag4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2"/>
  <p:tag name="KSO_WM_UNIT_INDEX" val="12"/>
  <p:tag name="KSO_WM_UNIT_LAYERLEVEL" val="1"/>
  <p:tag name="KSO_WM_UNIT_TYPE" val="i"/>
</p:tagLst>
</file>

<file path=ppt/tags/tag4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1"/>
  <p:tag name="KSO_WM_UNIT_INDEX" val="11"/>
  <p:tag name="KSO_WM_UNIT_LAYERLEVEL" val="1"/>
  <p:tag name="KSO_WM_UNIT_TYPE" val="i"/>
</p:tagLst>
</file>

<file path=ppt/tags/tag4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0"/>
  <p:tag name="KSO_WM_UNIT_INDEX" val="10"/>
  <p:tag name="KSO_WM_UNIT_LAYERLEVEL" val="1"/>
  <p:tag name="KSO_WM_UNIT_TYPE" val="i"/>
</p:tagLst>
</file>

<file path=ppt/tags/tag4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9"/>
  <p:tag name="KSO_WM_UNIT_INDEX" val="9"/>
  <p:tag name="KSO_WM_UNIT_LAYERLEVEL" val="1"/>
  <p:tag name="KSO_WM_UNIT_TYPE" val="i"/>
</p:tagLst>
</file>

<file path=ppt/tags/tag4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8"/>
  <p:tag name="KSO_WM_UNIT_INDEX" val="8"/>
  <p:tag name="KSO_WM_UNIT_LAYERLEVEL" val="1"/>
  <p:tag name="KSO_WM_UNIT_TYPE" val="i"/>
</p:tagLst>
</file>

<file path=ppt/tags/tag4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7"/>
  <p:tag name="KSO_WM_UNIT_INDEX" val="7"/>
  <p:tag name="KSO_WM_UNIT_LAYERLEVEL" val="1"/>
  <p:tag name="KSO_WM_UNIT_TYPE" val="i"/>
</p:tagLst>
</file>

<file path=ppt/tags/tag4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6"/>
  <p:tag name="KSO_WM_UNIT_INDEX" val="6"/>
  <p:tag name="KSO_WM_UNIT_LAYERLEVEL" val="1"/>
  <p:tag name="KSO_WM_UNIT_TYPE" val="i"/>
</p:tagLst>
</file>

<file path=ppt/tags/tag4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5"/>
  <p:tag name="KSO_WM_UNIT_INDEX" val="5"/>
  <p:tag name="KSO_WM_UNIT_LAYERLEVEL" val="1"/>
  <p:tag name="KSO_WM_UNIT_TYPE" val="i"/>
</p:tagLst>
</file>

<file path=ppt/tags/tag4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
  <p:tag name="KSO_WM_UNIT_INDEX" val="4"/>
  <p:tag name="KSO_WM_UNIT_LAYERLEVEL" val="1"/>
  <p:tag name="KSO_WM_UNIT_TYPE" val="i"/>
</p:tagLst>
</file>

<file path=ppt/tags/tag4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
  <p:tag name="KSO_WM_UNIT_INDEX" val="3"/>
  <p:tag name="KSO_WM_UNIT_LAYERLEVEL" val="1"/>
  <p:tag name="KSO_WM_UNIT_TYPE" val="i"/>
</p:tagLst>
</file>

<file path=ppt/tags/tag4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4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1"/>
  <p:tag name="KSO_WM_UNIT_INDEX" val="41"/>
  <p:tag name="KSO_WM_UNIT_LAYERLEVEL" val="1"/>
  <p:tag name="KSO_WM_UNIT_TYPE" val="i"/>
</p:tagLst>
</file>

<file path=ppt/tags/tag4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2"/>
  <p:tag name="KSO_WM_UNIT_INDEX" val="42"/>
  <p:tag name="KSO_WM_UNIT_LAYERLEVEL" val="1"/>
  <p:tag name="KSO_WM_UNIT_TYPE" val="i"/>
</p:tagLst>
</file>

<file path=ppt/tags/tag4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4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4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4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5"/>
  <p:tag name="KSO_WM_UNIT_INDEX" val="5"/>
  <p:tag name="KSO_WM_UNIT_LAYERLEVEL" val="1"/>
  <p:tag name="KSO_WM_UNIT_TYPE" val="i"/>
</p:tagLst>
</file>

<file path=ppt/tags/tag4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6"/>
  <p:tag name="KSO_WM_UNIT_INDEX" val="6"/>
  <p:tag name="KSO_WM_UNIT_LAYERLEVEL" val="1"/>
  <p:tag name="KSO_WM_UNIT_TYPE" val="i"/>
</p:tagLst>
</file>

<file path=ppt/tags/tag4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7"/>
  <p:tag name="KSO_WM_UNIT_INDEX" val="7"/>
  <p:tag name="KSO_WM_UNIT_LAYERLEVEL" val="1"/>
  <p:tag name="KSO_WM_UNIT_TYPE" val="i"/>
</p:tagLst>
</file>

<file path=ppt/tags/tag4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8"/>
  <p:tag name="KSO_WM_UNIT_INDEX" val="8"/>
  <p:tag name="KSO_WM_UNIT_LAYERLEVEL" val="1"/>
  <p:tag name="KSO_WM_UNIT_TYPE" val="i"/>
</p:tagLst>
</file>

<file path=ppt/tags/tag4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9"/>
  <p:tag name="KSO_WM_UNIT_INDEX" val="9"/>
  <p:tag name="KSO_WM_UNIT_LAYERLEVEL" val="1"/>
  <p:tag name="KSO_WM_UNIT_TYPE" val="i"/>
</p:tagLst>
</file>

<file path=ppt/tags/tag4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0"/>
  <p:tag name="KSO_WM_UNIT_INDEX" val="10"/>
  <p:tag name="KSO_WM_UNIT_LAYERLEVEL" val="1"/>
  <p:tag name="KSO_WM_UNIT_TYPE" val="i"/>
</p:tagLst>
</file>

<file path=ppt/tags/tag4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1"/>
  <p:tag name="KSO_WM_UNIT_INDEX" val="11"/>
  <p:tag name="KSO_WM_UNIT_LAYERLEVEL" val="1"/>
  <p:tag name="KSO_WM_UNIT_TYPE" val="i"/>
</p:tagLst>
</file>

<file path=ppt/tags/tag4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2"/>
  <p:tag name="KSO_WM_UNIT_INDEX" val="12"/>
  <p:tag name="KSO_WM_UNIT_LAYERLEVEL" val="1"/>
  <p:tag name="KSO_WM_UNIT_TYPE" val="i"/>
</p:tagLst>
</file>

<file path=ppt/tags/tag4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3"/>
  <p:tag name="KSO_WM_UNIT_INDEX" val="13"/>
  <p:tag name="KSO_WM_UNIT_LAYERLEVEL" val="1"/>
  <p:tag name="KSO_WM_UNIT_TYPE" val="i"/>
</p:tagLst>
</file>

<file path=ppt/tags/tag4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4"/>
  <p:tag name="KSO_WM_UNIT_INDEX" val="14"/>
  <p:tag name="KSO_WM_UNIT_LAYERLEVEL" val="1"/>
  <p:tag name="KSO_WM_UNIT_TYPE" val="i"/>
</p:tagLst>
</file>

<file path=ppt/tags/tag4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5"/>
  <p:tag name="KSO_WM_UNIT_INDEX" val="15"/>
  <p:tag name="KSO_WM_UNIT_LAYERLEVEL" val="1"/>
  <p:tag name="KSO_WM_UNIT_TYPE" val="i"/>
</p:tagLst>
</file>

<file path=ppt/tags/tag4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6"/>
  <p:tag name="KSO_WM_UNIT_INDEX" val="16"/>
  <p:tag name="KSO_WM_UNIT_LAYERLEVEL" val="1"/>
  <p:tag name="KSO_WM_UNIT_TYPE" val="i"/>
</p:tagLst>
</file>

<file path=ppt/tags/tag4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7"/>
  <p:tag name="KSO_WM_UNIT_INDEX" val="17"/>
  <p:tag name="KSO_WM_UNIT_LAYERLEVEL" val="1"/>
  <p:tag name="KSO_WM_UNIT_TYPE" val="i"/>
</p:tagLst>
</file>

<file path=ppt/tags/tag4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8"/>
  <p:tag name="KSO_WM_UNIT_INDEX" val="18"/>
  <p:tag name="KSO_WM_UNIT_LAYERLEVEL" val="1"/>
  <p:tag name="KSO_WM_UNIT_TYPE" val="i"/>
</p:tagLst>
</file>

<file path=ppt/tags/tag4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9"/>
  <p:tag name="KSO_WM_UNIT_INDEX" val="19"/>
  <p:tag name="KSO_WM_UNIT_LAYERLEVEL" val="1"/>
  <p:tag name="KSO_WM_UNIT_TYPE" val="i"/>
</p:tagLst>
</file>

<file path=ppt/tags/tag4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0"/>
  <p:tag name="KSO_WM_UNIT_INDEX" val="20"/>
  <p:tag name="KSO_WM_UNIT_LAYERLEVEL" val="1"/>
  <p:tag name="KSO_WM_UNIT_TYPE" val="i"/>
</p:tagLst>
</file>

<file path=ppt/tags/tag4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1"/>
  <p:tag name="KSO_WM_UNIT_INDEX" val="21"/>
  <p:tag name="KSO_WM_UNIT_LAYERLEVEL" val="1"/>
  <p:tag name="KSO_WM_UNIT_TYPE" val="i"/>
</p:tagLst>
</file>

<file path=ppt/tags/tag4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2"/>
  <p:tag name="KSO_WM_UNIT_INDEX" val="22"/>
  <p:tag name="KSO_WM_UNIT_LAYERLEVEL" val="1"/>
  <p:tag name="KSO_WM_UNIT_TYPE" val="i"/>
</p:tagLst>
</file>

<file path=ppt/tags/tag4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3"/>
  <p:tag name="KSO_WM_UNIT_INDEX" val="23"/>
  <p:tag name="KSO_WM_UNIT_LAYERLEVEL" val="1"/>
  <p:tag name="KSO_WM_UNIT_TYPE" val="i"/>
</p:tagLst>
</file>

<file path=ppt/tags/tag4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4"/>
  <p:tag name="KSO_WM_UNIT_INDEX" val="24"/>
  <p:tag name="KSO_WM_UNIT_LAYERLEVEL" val="1"/>
  <p:tag name="KSO_WM_UNIT_TYPE" val="i"/>
</p:tagLst>
</file>

<file path=ppt/tags/tag4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5"/>
  <p:tag name="KSO_WM_UNIT_INDEX" val="25"/>
  <p:tag name="KSO_WM_UNIT_LAYERLEVEL" val="1"/>
  <p:tag name="KSO_WM_UNIT_TYPE" val="i"/>
</p:tagLst>
</file>

<file path=ppt/tags/tag4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6"/>
  <p:tag name="KSO_WM_UNIT_INDEX" val="26"/>
  <p:tag name="KSO_WM_UNIT_LAYERLEVEL" val="1"/>
  <p:tag name="KSO_WM_UNIT_TYPE" val="i"/>
</p:tagLst>
</file>

<file path=ppt/tags/tag4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7"/>
  <p:tag name="KSO_WM_UNIT_INDEX" val="27"/>
  <p:tag name="KSO_WM_UNIT_LAYERLEVEL" val="1"/>
  <p:tag name="KSO_WM_UNIT_TYPE" val="i"/>
</p:tagLst>
</file>

<file path=ppt/tags/tag4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8"/>
  <p:tag name="KSO_WM_UNIT_INDEX" val="28"/>
  <p:tag name="KSO_WM_UNIT_LAYERLEVEL" val="1"/>
  <p:tag name="KSO_WM_UNIT_TYPE" val="i"/>
</p:tagLst>
</file>

<file path=ppt/tags/tag4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9"/>
  <p:tag name="KSO_WM_UNIT_INDEX" val="29"/>
  <p:tag name="KSO_WM_UNIT_LAYERLEVEL" val="1"/>
  <p:tag name="KSO_WM_UNIT_TYPE" val="i"/>
</p:tagLst>
</file>

<file path=ppt/tags/tag4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0"/>
  <p:tag name="KSO_WM_UNIT_INDEX" val="30"/>
  <p:tag name="KSO_WM_UNIT_LAYERLEVEL" val="1"/>
  <p:tag name="KSO_WM_UNIT_TYPE" val="i"/>
</p:tagLst>
</file>

<file path=ppt/tags/tag4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1"/>
  <p:tag name="KSO_WM_UNIT_INDEX" val="31"/>
  <p:tag name="KSO_WM_UNIT_LAYERLEVEL" val="1"/>
  <p:tag name="KSO_WM_UNIT_TYPE" val="i"/>
</p:tagLst>
</file>

<file path=ppt/tags/tag4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2"/>
  <p:tag name="KSO_WM_UNIT_INDEX" val="32"/>
  <p:tag name="KSO_WM_UNIT_LAYERLEVEL" val="1"/>
  <p:tag name="KSO_WM_UNIT_TYPE" val="i"/>
</p:tagLst>
</file>

<file path=ppt/tags/tag5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3"/>
  <p:tag name="KSO_WM_UNIT_INDEX" val="33"/>
  <p:tag name="KSO_WM_UNIT_LAYERLEVEL" val="1"/>
  <p:tag name="KSO_WM_UNIT_TYPE" val="i"/>
</p:tagLst>
</file>

<file path=ppt/tags/tag5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4"/>
  <p:tag name="KSO_WM_UNIT_INDEX" val="34"/>
  <p:tag name="KSO_WM_UNIT_LAYERLEVEL" val="1"/>
  <p:tag name="KSO_WM_UNIT_TYPE" val="i"/>
</p:tagLst>
</file>

<file path=ppt/tags/tag5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5"/>
  <p:tag name="KSO_WM_UNIT_INDEX" val="35"/>
  <p:tag name="KSO_WM_UNIT_LAYERLEVEL" val="1"/>
  <p:tag name="KSO_WM_UNIT_TYPE" val="i"/>
</p:tagLst>
</file>

<file path=ppt/tags/tag5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6"/>
  <p:tag name="KSO_WM_UNIT_INDEX" val="36"/>
  <p:tag name="KSO_WM_UNIT_LAYERLEVEL" val="1"/>
  <p:tag name="KSO_WM_UNIT_TYPE" val="i"/>
</p:tagLst>
</file>

<file path=ppt/tags/tag5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7"/>
  <p:tag name="KSO_WM_UNIT_INDEX" val="37"/>
  <p:tag name="KSO_WM_UNIT_LAYERLEVEL" val="1"/>
  <p:tag name="KSO_WM_UNIT_TYPE" val="i"/>
</p:tagLst>
</file>

<file path=ppt/tags/tag5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8"/>
  <p:tag name="KSO_WM_UNIT_INDEX" val="38"/>
  <p:tag name="KSO_WM_UNIT_LAYERLEVEL" val="1"/>
  <p:tag name="KSO_WM_UNIT_TYPE" val="i"/>
</p:tagLst>
</file>

<file path=ppt/tags/tag5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9"/>
  <p:tag name="KSO_WM_UNIT_INDEX" val="39"/>
  <p:tag name="KSO_WM_UNIT_LAYERLEVEL" val="1"/>
  <p:tag name="KSO_WM_UNIT_TYPE" val="i"/>
</p:tagLst>
</file>

<file path=ppt/tags/tag5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0"/>
  <p:tag name="KSO_WM_UNIT_INDEX" val="40"/>
  <p:tag name="KSO_WM_UNIT_LAYERLEVEL" val="1"/>
  <p:tag name="KSO_WM_UNIT_TYPE" val="i"/>
</p:tagLst>
</file>

<file path=ppt/tags/tag5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1"/>
  <p:tag name="KSO_WM_UNIT_INDEX" val="41"/>
  <p:tag name="KSO_WM_UNIT_LAYERLEVEL" val="1"/>
  <p:tag name="KSO_WM_UNIT_TYPE" val="i"/>
</p:tagLst>
</file>

<file path=ppt/tags/tag5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1"/>
  <p:tag name="KSO_WM_UNIT_INDEX" val="41"/>
  <p:tag name="KSO_WM_UNIT_LAYERLEVEL" val="1"/>
  <p:tag name="KSO_WM_UNIT_TYPE" val="i"/>
</p:tagLst>
</file>

<file path=ppt/tags/tag5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2"/>
  <p:tag name="KSO_WM_UNIT_INDEX" val="42"/>
  <p:tag name="KSO_WM_UNIT_LAYERLEVEL" val="1"/>
  <p:tag name="KSO_WM_UNIT_TYPE" val="i"/>
</p:tagLst>
</file>

<file path=ppt/tags/tag51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5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5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5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
  <p:tag name="KSO_WM_UNIT_INDEX" val="4"/>
  <p:tag name="KSO_WM_UNIT_LAYERLEVEL" val="1"/>
  <p:tag name="KSO_WM_UNIT_TYPE" val="i"/>
</p:tagLst>
</file>

<file path=ppt/tags/tag5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5"/>
  <p:tag name="KSO_WM_UNIT_INDEX" val="5"/>
  <p:tag name="KSO_WM_UNIT_LAYERLEVEL" val="1"/>
  <p:tag name="KSO_WM_UNIT_TYPE" val="i"/>
</p:tagLst>
</file>

<file path=ppt/tags/tag5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6"/>
  <p:tag name="KSO_WM_UNIT_INDEX" val="6"/>
  <p:tag name="KSO_WM_UNIT_LAYERLEVEL" val="1"/>
  <p:tag name="KSO_WM_UNIT_TYPE" val="i"/>
</p:tagLst>
</file>

<file path=ppt/tags/tag5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7"/>
  <p:tag name="KSO_WM_UNIT_INDEX" val="7"/>
  <p:tag name="KSO_WM_UNIT_LAYERLEVEL" val="1"/>
  <p:tag name="KSO_WM_UNIT_TYPE" val="i"/>
</p:tagLst>
</file>

<file path=ppt/tags/tag5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8"/>
  <p:tag name="KSO_WM_UNIT_INDEX" val="8"/>
  <p:tag name="KSO_WM_UNIT_LAYERLEVEL" val="1"/>
  <p:tag name="KSO_WM_UNIT_TYPE" val="i"/>
</p:tagLst>
</file>

<file path=ppt/tags/tag5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9"/>
  <p:tag name="KSO_WM_UNIT_INDEX" val="9"/>
  <p:tag name="KSO_WM_UNIT_LAYERLEVEL" val="1"/>
  <p:tag name="KSO_WM_UNIT_TYPE" val="i"/>
</p:tagLst>
</file>

<file path=ppt/tags/tag5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0"/>
  <p:tag name="KSO_WM_UNIT_INDEX" val="10"/>
  <p:tag name="KSO_WM_UNIT_LAYERLEVEL" val="1"/>
  <p:tag name="KSO_WM_UNIT_TYPE" val="i"/>
</p:tagLst>
</file>

<file path=ppt/tags/tag5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1"/>
  <p:tag name="KSO_WM_UNIT_INDEX" val="11"/>
  <p:tag name="KSO_WM_UNIT_LAYERLEVEL" val="1"/>
  <p:tag name="KSO_WM_UNIT_TYPE" val="i"/>
</p:tagLst>
</file>

<file path=ppt/tags/tag5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2"/>
  <p:tag name="KSO_WM_UNIT_INDEX" val="12"/>
  <p:tag name="KSO_WM_UNIT_LAYERLEVEL" val="1"/>
  <p:tag name="KSO_WM_UNIT_TYPE" val="i"/>
</p:tagLst>
</file>

<file path=ppt/tags/tag5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3"/>
  <p:tag name="KSO_WM_UNIT_INDEX" val="13"/>
  <p:tag name="KSO_WM_UNIT_LAYERLEVEL" val="1"/>
  <p:tag name="KSO_WM_UNIT_TYPE" val="i"/>
</p:tagLst>
</file>

<file path=ppt/tags/tag5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4"/>
  <p:tag name="KSO_WM_UNIT_INDEX" val="14"/>
  <p:tag name="KSO_WM_UNIT_LAYERLEVEL" val="1"/>
  <p:tag name="KSO_WM_UNIT_TYPE" val="i"/>
</p:tagLst>
</file>

<file path=ppt/tags/tag5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5"/>
  <p:tag name="KSO_WM_UNIT_INDEX" val="15"/>
  <p:tag name="KSO_WM_UNIT_LAYERLEVEL" val="1"/>
  <p:tag name="KSO_WM_UNIT_TYPE" val="i"/>
</p:tagLst>
</file>

<file path=ppt/tags/tag5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6"/>
  <p:tag name="KSO_WM_UNIT_INDEX" val="16"/>
  <p:tag name="KSO_WM_UNIT_LAYERLEVEL" val="1"/>
  <p:tag name="KSO_WM_UNIT_TYPE" val="i"/>
</p:tagLst>
</file>

<file path=ppt/tags/tag5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7"/>
  <p:tag name="KSO_WM_UNIT_INDEX" val="17"/>
  <p:tag name="KSO_WM_UNIT_LAYERLEVEL" val="1"/>
  <p:tag name="KSO_WM_UNIT_TYPE" val="i"/>
</p:tagLst>
</file>

<file path=ppt/tags/tag5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8"/>
  <p:tag name="KSO_WM_UNIT_INDEX" val="18"/>
  <p:tag name="KSO_WM_UNIT_LAYERLEVEL" val="1"/>
  <p:tag name="KSO_WM_UNIT_TYPE" val="i"/>
</p:tagLst>
</file>

<file path=ppt/tags/tag5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9"/>
  <p:tag name="KSO_WM_UNIT_INDEX" val="19"/>
  <p:tag name="KSO_WM_UNIT_LAYERLEVEL" val="1"/>
  <p:tag name="KSO_WM_UNIT_TYPE" val="i"/>
</p:tagLst>
</file>

<file path=ppt/tags/tag5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0"/>
  <p:tag name="KSO_WM_UNIT_INDEX" val="20"/>
  <p:tag name="KSO_WM_UNIT_LAYERLEVEL" val="1"/>
  <p:tag name="KSO_WM_UNIT_TYPE" val="i"/>
</p:tagLst>
</file>

<file path=ppt/tags/tag5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1"/>
  <p:tag name="KSO_WM_UNIT_INDEX" val="21"/>
  <p:tag name="KSO_WM_UNIT_LAYERLEVEL" val="1"/>
  <p:tag name="KSO_WM_UNIT_TYPE" val="i"/>
</p:tagLst>
</file>

<file path=ppt/tags/tag5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2"/>
  <p:tag name="KSO_WM_UNIT_INDEX" val="22"/>
  <p:tag name="KSO_WM_UNIT_LAYERLEVEL" val="1"/>
  <p:tag name="KSO_WM_UNIT_TYPE" val="i"/>
</p:tagLst>
</file>

<file path=ppt/tags/tag5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3"/>
  <p:tag name="KSO_WM_UNIT_INDEX" val="23"/>
  <p:tag name="KSO_WM_UNIT_LAYERLEVEL" val="1"/>
  <p:tag name="KSO_WM_UNIT_TYPE" val="i"/>
</p:tagLst>
</file>

<file path=ppt/tags/tag5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4"/>
  <p:tag name="KSO_WM_UNIT_INDEX" val="24"/>
  <p:tag name="KSO_WM_UNIT_LAYERLEVEL" val="1"/>
  <p:tag name="KSO_WM_UNIT_TYPE" val="i"/>
</p:tagLst>
</file>

<file path=ppt/tags/tag5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5"/>
  <p:tag name="KSO_WM_UNIT_INDEX" val="25"/>
  <p:tag name="KSO_WM_UNIT_LAYERLEVEL" val="1"/>
  <p:tag name="KSO_WM_UNIT_TYPE" val="i"/>
</p:tagLst>
</file>

<file path=ppt/tags/tag5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6"/>
  <p:tag name="KSO_WM_UNIT_INDEX" val="26"/>
  <p:tag name="KSO_WM_UNIT_LAYERLEVEL" val="1"/>
  <p:tag name="KSO_WM_UNIT_TYPE" val="i"/>
</p:tagLst>
</file>

<file path=ppt/tags/tag5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7"/>
  <p:tag name="KSO_WM_UNIT_INDEX" val="27"/>
  <p:tag name="KSO_WM_UNIT_LAYERLEVEL" val="1"/>
  <p:tag name="KSO_WM_UNIT_TYPE" val="i"/>
</p:tagLst>
</file>

<file path=ppt/tags/tag5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8"/>
  <p:tag name="KSO_WM_UNIT_INDEX" val="28"/>
  <p:tag name="KSO_WM_UNIT_LAYERLEVEL" val="1"/>
  <p:tag name="KSO_WM_UNIT_TYPE" val="i"/>
</p:tagLst>
</file>

<file path=ppt/tags/tag5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9"/>
  <p:tag name="KSO_WM_UNIT_INDEX" val="29"/>
  <p:tag name="KSO_WM_UNIT_LAYERLEVEL" val="1"/>
  <p:tag name="KSO_WM_UNIT_TYPE" val="i"/>
</p:tagLst>
</file>

<file path=ppt/tags/tag5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0"/>
  <p:tag name="KSO_WM_UNIT_INDEX" val="30"/>
  <p:tag name="KSO_WM_UNIT_LAYERLEVEL" val="1"/>
  <p:tag name="KSO_WM_UNIT_TYPE" val="i"/>
</p:tagLst>
</file>

<file path=ppt/tags/tag5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1"/>
  <p:tag name="KSO_WM_UNIT_INDEX" val="31"/>
  <p:tag name="KSO_WM_UNIT_LAYERLEVEL" val="1"/>
  <p:tag name="KSO_WM_UNIT_TYPE" val="i"/>
</p:tagLst>
</file>

<file path=ppt/tags/tag5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2"/>
  <p:tag name="KSO_WM_UNIT_INDEX" val="32"/>
  <p:tag name="KSO_WM_UNIT_LAYERLEVEL" val="1"/>
  <p:tag name="KSO_WM_UNIT_TYPE" val="i"/>
</p:tagLst>
</file>

<file path=ppt/tags/tag5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3"/>
  <p:tag name="KSO_WM_UNIT_INDEX" val="33"/>
  <p:tag name="KSO_WM_UNIT_LAYERLEVEL" val="1"/>
  <p:tag name="KSO_WM_UNIT_TYPE" val="i"/>
</p:tagLst>
</file>

<file path=ppt/tags/tag5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4"/>
  <p:tag name="KSO_WM_UNIT_INDEX" val="34"/>
  <p:tag name="KSO_WM_UNIT_LAYERLEVEL" val="1"/>
  <p:tag name="KSO_WM_UNIT_TYPE" val="i"/>
</p:tagLst>
</file>

<file path=ppt/tags/tag5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5"/>
  <p:tag name="KSO_WM_UNIT_INDEX" val="35"/>
  <p:tag name="KSO_WM_UNIT_LAYERLEVEL" val="1"/>
  <p:tag name="KSO_WM_UNIT_TYPE" val="i"/>
</p:tagLst>
</file>

<file path=ppt/tags/tag5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6"/>
  <p:tag name="KSO_WM_UNIT_INDEX" val="36"/>
  <p:tag name="KSO_WM_UNIT_LAYERLEVEL" val="1"/>
  <p:tag name="KSO_WM_UNIT_TYPE" val="i"/>
</p:tagLst>
</file>

<file path=ppt/tags/tag5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7"/>
  <p:tag name="KSO_WM_UNIT_INDEX" val="37"/>
  <p:tag name="KSO_WM_UNIT_LAYERLEVEL" val="1"/>
  <p:tag name="KSO_WM_UNIT_TYPE" val="i"/>
</p:tagLst>
</file>

<file path=ppt/tags/tag5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8"/>
  <p:tag name="KSO_WM_UNIT_INDEX" val="38"/>
  <p:tag name="KSO_WM_UNIT_LAYERLEVEL" val="1"/>
  <p:tag name="KSO_WM_UNIT_TYPE" val="i"/>
</p:tagLst>
</file>

<file path=ppt/tags/tag5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9"/>
  <p:tag name="KSO_WM_UNIT_INDEX" val="39"/>
  <p:tag name="KSO_WM_UNIT_LAYERLEVEL" val="1"/>
  <p:tag name="KSO_WM_UNIT_TYPE" val="i"/>
</p:tagLst>
</file>

<file path=ppt/tags/tag5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0"/>
  <p:tag name="KSO_WM_UNIT_INDEX" val="40"/>
  <p:tag name="KSO_WM_UNIT_LAYERLEVEL" val="1"/>
  <p:tag name="KSO_WM_UNIT_TYPE" val="i"/>
</p:tagLst>
</file>

<file path=ppt/tags/tag5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1"/>
  <p:tag name="KSO_WM_UNIT_INDEX" val="41"/>
  <p:tag name="KSO_WM_UNIT_LAYERLEVEL" val="1"/>
  <p:tag name="KSO_WM_UNIT_TYPE" val="i"/>
</p:tagLst>
</file>

<file path=ppt/tags/tag55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5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5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5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5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5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5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5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5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5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5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5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5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5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5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6"/>
  <p:tag name="KSO_WM_UNIT_INDEX" val="16"/>
  <p:tag name="KSO_WM_UNIT_LAYERLEVEL" val="1"/>
  <p:tag name="KSO_WM_UNIT_TYPE" val="i"/>
</p:tagLst>
</file>

<file path=ppt/tags/tag5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7"/>
  <p:tag name="KSO_WM_UNIT_INDEX" val="17"/>
  <p:tag name="KSO_WM_UNIT_LAYERLEVEL" val="1"/>
  <p:tag name="KSO_WM_UNIT_TYPE" val="i"/>
</p:tagLst>
</file>

<file path=ppt/tags/tag5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8"/>
  <p:tag name="KSO_WM_UNIT_INDEX" val="18"/>
  <p:tag name="KSO_WM_UNIT_LAYERLEVEL" val="1"/>
  <p:tag name="KSO_WM_UNIT_TYPE" val="i"/>
</p:tagLst>
</file>

<file path=ppt/tags/tag5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9"/>
  <p:tag name="KSO_WM_UNIT_INDEX" val="19"/>
  <p:tag name="KSO_WM_UNIT_LAYERLEVEL" val="1"/>
  <p:tag name="KSO_WM_UNIT_TYPE" val="i"/>
</p:tagLst>
</file>

<file path=ppt/tags/tag5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0"/>
  <p:tag name="KSO_WM_UNIT_INDEX" val="20"/>
  <p:tag name="KSO_WM_UNIT_LAYERLEVEL" val="1"/>
  <p:tag name="KSO_WM_UNIT_TYPE" val="i"/>
</p:tagLst>
</file>

<file path=ppt/tags/tag5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1"/>
  <p:tag name="KSO_WM_UNIT_INDEX" val="21"/>
  <p:tag name="KSO_WM_UNIT_LAYERLEVEL" val="1"/>
  <p:tag name="KSO_WM_UNIT_TYPE" val="i"/>
</p:tagLst>
</file>

<file path=ppt/tags/tag5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2"/>
  <p:tag name="KSO_WM_UNIT_INDEX" val="22"/>
  <p:tag name="KSO_WM_UNIT_LAYERLEVEL" val="1"/>
  <p:tag name="KSO_WM_UNIT_TYPE" val="i"/>
</p:tagLst>
</file>

<file path=ppt/tags/tag5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3"/>
  <p:tag name="KSO_WM_UNIT_INDEX" val="23"/>
  <p:tag name="KSO_WM_UNIT_LAYERLEVEL" val="1"/>
  <p:tag name="KSO_WM_UNIT_TYPE" val="i"/>
</p:tagLst>
</file>

<file path=ppt/tags/tag5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4"/>
  <p:tag name="KSO_WM_UNIT_INDEX" val="24"/>
  <p:tag name="KSO_WM_UNIT_LAYERLEVEL" val="1"/>
  <p:tag name="KSO_WM_UNIT_TYPE" val="i"/>
</p:tagLst>
</file>

<file path=ppt/tags/tag5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5"/>
  <p:tag name="KSO_WM_UNIT_INDEX" val="25"/>
  <p:tag name="KSO_WM_UNIT_LAYERLEVEL" val="1"/>
  <p:tag name="KSO_WM_UNIT_TYPE" val="i"/>
</p:tagLst>
</file>

<file path=ppt/tags/tag5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6"/>
  <p:tag name="KSO_WM_UNIT_INDEX" val="26"/>
  <p:tag name="KSO_WM_UNIT_LAYERLEVEL" val="1"/>
  <p:tag name="KSO_WM_UNIT_TYPE" val="i"/>
</p:tagLst>
</file>

<file path=ppt/tags/tag5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7"/>
  <p:tag name="KSO_WM_UNIT_INDEX" val="27"/>
  <p:tag name="KSO_WM_UNIT_LAYERLEVEL" val="1"/>
  <p:tag name="KSO_WM_UNIT_TYPE" val="i"/>
</p:tagLst>
</file>

<file path=ppt/tags/tag5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8"/>
  <p:tag name="KSO_WM_UNIT_INDEX" val="28"/>
  <p:tag name="KSO_WM_UNIT_LAYERLEVEL" val="1"/>
  <p:tag name="KSO_WM_UNIT_TYPE" val="i"/>
</p:tagLst>
</file>

<file path=ppt/tags/tag5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9"/>
  <p:tag name="KSO_WM_UNIT_INDEX" val="29"/>
  <p:tag name="KSO_WM_UNIT_LAYERLEVEL" val="1"/>
  <p:tag name="KSO_WM_UNIT_TYPE" val="i"/>
</p:tagLst>
</file>

<file path=ppt/tags/tag5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0"/>
  <p:tag name="KSO_WM_UNIT_INDEX" val="30"/>
  <p:tag name="KSO_WM_UNIT_LAYERLEVEL" val="1"/>
  <p:tag name="KSO_WM_UNIT_TYPE" val="i"/>
</p:tagLst>
</file>

<file path=ppt/tags/tag5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1"/>
  <p:tag name="KSO_WM_UNIT_INDEX" val="31"/>
  <p:tag name="KSO_WM_UNIT_LAYERLEVEL" val="1"/>
  <p:tag name="KSO_WM_UNIT_TYPE" val="i"/>
</p:tagLst>
</file>

<file path=ppt/tags/tag5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2"/>
  <p:tag name="KSO_WM_UNIT_INDEX" val="32"/>
  <p:tag name="KSO_WM_UNIT_LAYERLEVEL" val="1"/>
  <p:tag name="KSO_WM_UNIT_TYPE" val="i"/>
</p:tagLst>
</file>

<file path=ppt/tags/tag5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3"/>
  <p:tag name="KSO_WM_UNIT_INDEX" val="33"/>
  <p:tag name="KSO_WM_UNIT_LAYERLEVEL" val="1"/>
  <p:tag name="KSO_WM_UNIT_TYPE" val="i"/>
</p:tagLst>
</file>

<file path=ppt/tags/tag5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4"/>
  <p:tag name="KSO_WM_UNIT_INDEX" val="34"/>
  <p:tag name="KSO_WM_UNIT_LAYERLEVEL" val="1"/>
  <p:tag name="KSO_WM_UNIT_TYPE" val="i"/>
</p:tagLst>
</file>

<file path=ppt/tags/tag5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5"/>
  <p:tag name="KSO_WM_UNIT_INDEX" val="35"/>
  <p:tag name="KSO_WM_UNIT_LAYERLEVEL" val="1"/>
  <p:tag name="KSO_WM_UNIT_TYPE" val="i"/>
</p:tagLst>
</file>

<file path=ppt/tags/tag5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6"/>
  <p:tag name="KSO_WM_UNIT_INDEX" val="36"/>
  <p:tag name="KSO_WM_UNIT_LAYERLEVEL" val="1"/>
  <p:tag name="KSO_WM_UNIT_TYPE" val="i"/>
</p:tagLst>
</file>

<file path=ppt/tags/tag5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7"/>
  <p:tag name="KSO_WM_UNIT_INDEX" val="37"/>
  <p:tag name="KSO_WM_UNIT_LAYERLEVEL" val="1"/>
  <p:tag name="KSO_WM_UNIT_TYPE" val="i"/>
</p:tagLst>
</file>

<file path=ppt/tags/tag5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8"/>
  <p:tag name="KSO_WM_UNIT_INDEX" val="38"/>
  <p:tag name="KSO_WM_UNIT_LAYERLEVEL" val="1"/>
  <p:tag name="KSO_WM_UNIT_TYPE" val="i"/>
</p:tagLst>
</file>

<file path=ppt/tags/tag5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9"/>
  <p:tag name="KSO_WM_UNIT_INDEX" val="39"/>
  <p:tag name="KSO_WM_UNIT_LAYERLEVEL" val="1"/>
  <p:tag name="KSO_WM_UNIT_TYPE" val="i"/>
</p:tagLst>
</file>

<file path=ppt/tags/tag5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0"/>
  <p:tag name="KSO_WM_UNIT_INDEX" val="40"/>
  <p:tag name="KSO_WM_UNIT_LAYERLEVEL" val="1"/>
  <p:tag name="KSO_WM_UNIT_TYPE" val="i"/>
</p:tagLst>
</file>

<file path=ppt/tags/tag5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1"/>
  <p:tag name="KSO_WM_UNIT_INDEX" val="41"/>
  <p:tag name="KSO_WM_UNIT_LAYERLEVEL" val="1"/>
  <p:tag name="KSO_WM_UNIT_TYPE" val="i"/>
</p:tagLst>
</file>

<file path=ppt/tags/tag5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2"/>
  <p:tag name="KSO_WM_UNIT_INDEX" val="42"/>
  <p:tag name="KSO_WM_UNIT_LAYERLEVEL" val="1"/>
  <p:tag name="KSO_WM_UNIT_TYPE" val="i"/>
</p:tagLst>
</file>

<file path=ppt/tags/tag6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3"/>
  <p:tag name="KSO_WM_UNIT_INDEX" val="43"/>
  <p:tag name="KSO_WM_UNIT_LAYERLEVEL" val="1"/>
  <p:tag name="KSO_WM_UNIT_TYPE" val="i"/>
</p:tagLst>
</file>

<file path=ppt/tags/tag6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4"/>
  <p:tag name="KSO_WM_UNIT_INDEX" val="44"/>
  <p:tag name="KSO_WM_UNIT_LAYERLEVEL" val="1"/>
  <p:tag name="KSO_WM_UNIT_TYPE" val="i"/>
</p:tagLst>
</file>

<file path=ppt/tags/tag6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5"/>
  <p:tag name="KSO_WM_UNIT_INDEX" val="45"/>
  <p:tag name="KSO_WM_UNIT_LAYERLEVEL" val="1"/>
  <p:tag name="KSO_WM_UNIT_TYPE" val="i"/>
</p:tagLst>
</file>

<file path=ppt/tags/tag6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6"/>
  <p:tag name="KSO_WM_UNIT_INDEX" val="46"/>
  <p:tag name="KSO_WM_UNIT_LAYERLEVEL" val="1"/>
  <p:tag name="KSO_WM_UNIT_TYPE" val="i"/>
</p:tagLst>
</file>

<file path=ppt/tags/tag6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7"/>
  <p:tag name="KSO_WM_UNIT_INDEX" val="47"/>
  <p:tag name="KSO_WM_UNIT_LAYERLEVEL" val="1"/>
  <p:tag name="KSO_WM_UNIT_TYPE" val="i"/>
</p:tagLst>
</file>

<file path=ppt/tags/tag6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8"/>
  <p:tag name="KSO_WM_UNIT_INDEX" val="48"/>
  <p:tag name="KSO_WM_UNIT_LAYERLEVEL" val="1"/>
  <p:tag name="KSO_WM_UNIT_TYPE" val="i"/>
</p:tagLst>
</file>

<file path=ppt/tags/tag6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9"/>
  <p:tag name="KSO_WM_UNIT_INDEX" val="49"/>
  <p:tag name="KSO_WM_UNIT_LAYERLEVEL" val="1"/>
  <p:tag name="KSO_WM_UNIT_TYPE" val="i"/>
</p:tagLst>
</file>

<file path=ppt/tags/tag6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0"/>
  <p:tag name="KSO_WM_UNIT_INDEX" val="50"/>
  <p:tag name="KSO_WM_UNIT_LAYERLEVEL" val="1"/>
  <p:tag name="KSO_WM_UNIT_TYPE" val="i"/>
</p:tagLst>
</file>

<file path=ppt/tags/tag6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1"/>
  <p:tag name="KSO_WM_UNIT_INDEX" val="51"/>
  <p:tag name="KSO_WM_UNIT_LAYERLEVEL" val="1"/>
  <p:tag name="KSO_WM_UNIT_TYPE" val="i"/>
</p:tagLst>
</file>

<file path=ppt/tags/tag6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2"/>
  <p:tag name="KSO_WM_UNIT_INDEX" val="52"/>
  <p:tag name="KSO_WM_UNIT_LAYERLEVEL" val="1"/>
  <p:tag name="KSO_WM_UNIT_TYPE" val="i"/>
</p:tagLst>
</file>

<file path=ppt/tags/tag6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3"/>
  <p:tag name="KSO_WM_UNIT_INDEX" val="53"/>
  <p:tag name="KSO_WM_UNIT_LAYERLEVEL" val="1"/>
  <p:tag name="KSO_WM_UNIT_TYPE" val="i"/>
</p:tagLst>
</file>

<file path=ppt/tags/tag6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4"/>
  <p:tag name="KSO_WM_UNIT_INDEX" val="54"/>
  <p:tag name="KSO_WM_UNIT_LAYERLEVEL" val="1"/>
  <p:tag name="KSO_WM_UNIT_TYPE" val="i"/>
</p:tagLst>
</file>

<file path=ppt/tags/tag6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5"/>
  <p:tag name="KSO_WM_UNIT_INDEX" val="55"/>
  <p:tag name="KSO_WM_UNIT_LAYERLEVEL" val="1"/>
  <p:tag name="KSO_WM_UNIT_TYPE" val="i"/>
</p:tagLst>
</file>

<file path=ppt/tags/tag6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6"/>
  <p:tag name="KSO_WM_UNIT_INDEX" val="56"/>
  <p:tag name="KSO_WM_UNIT_LAYERLEVEL" val="1"/>
  <p:tag name="KSO_WM_UNIT_TYPE" val="i"/>
</p:tagLst>
</file>

<file path=ppt/tags/tag6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7"/>
  <p:tag name="KSO_WM_UNIT_INDEX" val="57"/>
  <p:tag name="KSO_WM_UNIT_LAYERLEVEL" val="1"/>
  <p:tag name="KSO_WM_UNIT_TYPE" val="i"/>
</p:tagLst>
</file>

<file path=ppt/tags/tag6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8"/>
  <p:tag name="KSO_WM_UNIT_INDEX" val="58"/>
  <p:tag name="KSO_WM_UNIT_LAYERLEVEL" val="1"/>
  <p:tag name="KSO_WM_UNIT_TYPE" val="i"/>
</p:tagLst>
</file>

<file path=ppt/tags/tag6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9"/>
  <p:tag name="KSO_WM_UNIT_INDEX" val="59"/>
  <p:tag name="KSO_WM_UNIT_LAYERLEVEL" val="1"/>
  <p:tag name="KSO_WM_UNIT_TYPE" val="i"/>
</p:tagLst>
</file>

<file path=ppt/tags/tag6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0"/>
  <p:tag name="KSO_WM_UNIT_INDEX" val="60"/>
  <p:tag name="KSO_WM_UNIT_LAYERLEVEL" val="1"/>
  <p:tag name="KSO_WM_UNIT_TYPE" val="i"/>
</p:tagLst>
</file>

<file path=ppt/tags/tag6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1"/>
  <p:tag name="KSO_WM_UNIT_INDEX" val="61"/>
  <p:tag name="KSO_WM_UNIT_LAYERLEVEL" val="1"/>
  <p:tag name="KSO_WM_UNIT_TYPE" val="i"/>
</p:tagLst>
</file>

<file path=ppt/tags/tag6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2"/>
  <p:tag name="KSO_WM_UNIT_INDEX" val="62"/>
  <p:tag name="KSO_WM_UNIT_LAYERLEVEL" val="1"/>
  <p:tag name="KSO_WM_UNIT_TYPE" val="i"/>
</p:tagLst>
</file>

<file path=ppt/tags/tag6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3"/>
  <p:tag name="KSO_WM_UNIT_INDEX" val="63"/>
  <p:tag name="KSO_WM_UNIT_LAYERLEVEL" val="1"/>
  <p:tag name="KSO_WM_UNIT_TYPE" val="i"/>
</p:tagLst>
</file>

<file path=ppt/tags/tag6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4"/>
  <p:tag name="KSO_WM_UNIT_INDEX" val="64"/>
  <p:tag name="KSO_WM_UNIT_LAYERLEVEL" val="1"/>
  <p:tag name="KSO_WM_UNIT_TYPE" val="i"/>
</p:tagLst>
</file>

<file path=ppt/tags/tag6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5"/>
  <p:tag name="KSO_WM_UNIT_INDEX" val="65"/>
  <p:tag name="KSO_WM_UNIT_LAYERLEVEL" val="1"/>
  <p:tag name="KSO_WM_UNIT_TYPE" val="i"/>
</p:tagLst>
</file>

<file path=ppt/tags/tag6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6"/>
  <p:tag name="KSO_WM_UNIT_INDEX" val="66"/>
  <p:tag name="KSO_WM_UNIT_LAYERLEVEL" val="1"/>
  <p:tag name="KSO_WM_UNIT_TYPE" val="i"/>
</p:tagLst>
</file>

<file path=ppt/tags/tag6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7"/>
  <p:tag name="KSO_WM_UNIT_INDEX" val="67"/>
  <p:tag name="KSO_WM_UNIT_LAYERLEVEL" val="1"/>
  <p:tag name="KSO_WM_UNIT_TYPE" val="i"/>
</p:tagLst>
</file>

<file path=ppt/tags/tag6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8"/>
  <p:tag name="KSO_WM_UNIT_INDEX" val="68"/>
  <p:tag name="KSO_WM_UNIT_LAYERLEVEL" val="1"/>
  <p:tag name="KSO_WM_UNIT_TYPE" val="i"/>
</p:tagLst>
</file>

<file path=ppt/tags/tag6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9"/>
  <p:tag name="KSO_WM_UNIT_INDEX" val="69"/>
  <p:tag name="KSO_WM_UNIT_LAYERLEVEL" val="1"/>
  <p:tag name="KSO_WM_UNIT_TYPE" val="i"/>
</p:tagLst>
</file>

<file path=ppt/tags/tag6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0"/>
  <p:tag name="KSO_WM_UNIT_INDEX" val="70"/>
  <p:tag name="KSO_WM_UNIT_LAYERLEVEL" val="1"/>
  <p:tag name="KSO_WM_UNIT_TYPE" val="i"/>
</p:tagLst>
</file>

<file path=ppt/tags/tag6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1"/>
  <p:tag name="KSO_WM_UNIT_INDEX" val="71"/>
  <p:tag name="KSO_WM_UNIT_LAYERLEVEL" val="1"/>
  <p:tag name="KSO_WM_UNIT_TYPE" val="i"/>
</p:tagLst>
</file>

<file path=ppt/tags/tag6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2"/>
  <p:tag name="KSO_WM_UNIT_INDEX" val="72"/>
  <p:tag name="KSO_WM_UNIT_LAYERLEVEL" val="1"/>
  <p:tag name="KSO_WM_UNIT_TYPE" val="i"/>
</p:tagLst>
</file>

<file path=ppt/tags/tag6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3"/>
  <p:tag name="KSO_WM_UNIT_INDEX" val="73"/>
  <p:tag name="KSO_WM_UNIT_LAYERLEVEL" val="1"/>
  <p:tag name="KSO_WM_UNIT_TYPE" val="i"/>
</p:tagLst>
</file>

<file path=ppt/tags/tag6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4"/>
  <p:tag name="KSO_WM_UNIT_INDEX" val="74"/>
  <p:tag name="KSO_WM_UNIT_LAYERLEVEL" val="1"/>
  <p:tag name="KSO_WM_UNIT_TYPE" val="i"/>
</p:tagLst>
</file>

<file path=ppt/tags/tag6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5"/>
  <p:tag name="KSO_WM_UNIT_INDEX" val="75"/>
  <p:tag name="KSO_WM_UNIT_LAYERLEVEL" val="1"/>
  <p:tag name="KSO_WM_UNIT_TYPE" val="i"/>
</p:tagLst>
</file>

<file path=ppt/tags/tag6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6"/>
  <p:tag name="KSO_WM_UNIT_INDEX" val="76"/>
  <p:tag name="KSO_WM_UNIT_LAYERLEVEL" val="1"/>
  <p:tag name="KSO_WM_UNIT_TYPE" val="i"/>
</p:tagLst>
</file>

<file path=ppt/tags/tag6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7"/>
  <p:tag name="KSO_WM_UNIT_INDEX" val="77"/>
  <p:tag name="KSO_WM_UNIT_LAYERLEVEL" val="1"/>
  <p:tag name="KSO_WM_UNIT_TYPE" val="i"/>
</p:tagLst>
</file>

<file path=ppt/tags/tag6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8"/>
  <p:tag name="KSO_WM_UNIT_INDEX" val="78"/>
  <p:tag name="KSO_WM_UNIT_LAYERLEVEL" val="1"/>
  <p:tag name="KSO_WM_UNIT_TYPE" val="i"/>
</p:tagLst>
</file>

<file path=ppt/tags/tag6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9"/>
  <p:tag name="KSO_WM_UNIT_INDEX" val="79"/>
  <p:tag name="KSO_WM_UNIT_LAYERLEVEL" val="1"/>
  <p:tag name="KSO_WM_UNIT_TYPE" val="i"/>
</p:tagLst>
</file>

<file path=ppt/tags/tag6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0"/>
  <p:tag name="KSO_WM_UNIT_INDEX" val="80"/>
  <p:tag name="KSO_WM_UNIT_LAYERLEVEL" val="1"/>
  <p:tag name="KSO_WM_UNIT_TYPE" val="i"/>
</p:tagLst>
</file>

<file path=ppt/tags/tag6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1"/>
  <p:tag name="KSO_WM_UNIT_INDEX" val="81"/>
  <p:tag name="KSO_WM_UNIT_LAYERLEVEL" val="1"/>
  <p:tag name="KSO_WM_UNIT_TYPE" val="i"/>
</p:tagLst>
</file>

<file path=ppt/tags/tag6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2"/>
  <p:tag name="KSO_WM_UNIT_INDEX" val="82"/>
  <p:tag name="KSO_WM_UNIT_LAYERLEVEL" val="1"/>
  <p:tag name="KSO_WM_UNIT_TYPE" val="i"/>
</p:tagLst>
</file>

<file path=ppt/tags/tag6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3"/>
  <p:tag name="KSO_WM_UNIT_INDEX" val="83"/>
  <p:tag name="KSO_WM_UNIT_LAYERLEVEL" val="1"/>
  <p:tag name="KSO_WM_UNIT_TYPE" val="i"/>
</p:tagLst>
</file>

<file path=ppt/tags/tag6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4"/>
  <p:tag name="KSO_WM_UNIT_INDEX" val="84"/>
  <p:tag name="KSO_WM_UNIT_LAYERLEVEL" val="1"/>
  <p:tag name="KSO_WM_UNIT_TYPE" val="i"/>
</p:tagLst>
</file>

<file path=ppt/tags/tag6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5"/>
  <p:tag name="KSO_WM_UNIT_INDEX" val="85"/>
  <p:tag name="KSO_WM_UNIT_LAYERLEVEL" val="1"/>
  <p:tag name="KSO_WM_UNIT_TYPE" val="i"/>
</p:tagLst>
</file>

<file path=ppt/tags/tag6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6"/>
  <p:tag name="KSO_WM_UNIT_INDEX" val="86"/>
  <p:tag name="KSO_WM_UNIT_LAYERLEVEL" val="1"/>
  <p:tag name="KSO_WM_UNIT_TYPE" val="i"/>
</p:tagLst>
</file>

<file path=ppt/tags/tag64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64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6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6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6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6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6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6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6"/>
  <p:tag name="KSO_WM_UNIT_INDEX" val="6"/>
  <p:tag name="KSO_WM_UNIT_LAYERLEVEL" val="1"/>
  <p:tag name="KSO_WM_UNIT_TYPE" val="i"/>
</p:tagLst>
</file>

<file path=ppt/tags/tag6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7"/>
  <p:tag name="KSO_WM_UNIT_INDEX" val="7"/>
  <p:tag name="KSO_WM_UNIT_LAYERLEVEL" val="1"/>
  <p:tag name="KSO_WM_UNIT_TYPE" val="i"/>
</p:tagLst>
</file>

<file path=ppt/tags/tag6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8"/>
  <p:tag name="KSO_WM_UNIT_INDEX" val="8"/>
  <p:tag name="KSO_WM_UNIT_LAYERLEVEL" val="1"/>
  <p:tag name="KSO_WM_UNIT_TYPE" val="i"/>
</p:tagLst>
</file>

<file path=ppt/tags/tag6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9"/>
  <p:tag name="KSO_WM_UNIT_INDEX" val="9"/>
  <p:tag name="KSO_WM_UNIT_LAYERLEVEL" val="1"/>
  <p:tag name="KSO_WM_UNIT_TYPE" val="i"/>
</p:tagLst>
</file>

<file path=ppt/tags/tag6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0"/>
  <p:tag name="KSO_WM_UNIT_INDEX" val="10"/>
  <p:tag name="KSO_WM_UNIT_LAYERLEVEL" val="1"/>
  <p:tag name="KSO_WM_UNIT_TYPE" val="i"/>
</p:tagLst>
</file>

<file path=ppt/tags/tag6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1"/>
  <p:tag name="KSO_WM_UNIT_INDEX" val="11"/>
  <p:tag name="KSO_WM_UNIT_LAYERLEVEL" val="1"/>
  <p:tag name="KSO_WM_UNIT_TYPE" val="i"/>
</p:tagLst>
</file>

<file path=ppt/tags/tag6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2"/>
  <p:tag name="KSO_WM_UNIT_INDEX" val="12"/>
  <p:tag name="KSO_WM_UNIT_LAYERLEVEL" val="1"/>
  <p:tag name="KSO_WM_UNIT_TYPE" val="i"/>
</p:tagLst>
</file>

<file path=ppt/tags/tag6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3"/>
  <p:tag name="KSO_WM_UNIT_INDEX" val="13"/>
  <p:tag name="KSO_WM_UNIT_LAYERLEVEL" val="1"/>
  <p:tag name="KSO_WM_UNIT_TYPE" val="i"/>
</p:tagLst>
</file>

<file path=ppt/tags/tag6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4"/>
  <p:tag name="KSO_WM_UNIT_INDEX" val="14"/>
  <p:tag name="KSO_WM_UNIT_LAYERLEVEL" val="1"/>
  <p:tag name="KSO_WM_UNIT_TYPE" val="i"/>
</p:tagLst>
</file>

<file path=ppt/tags/tag6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5"/>
  <p:tag name="KSO_WM_UNIT_INDEX" val="15"/>
  <p:tag name="KSO_WM_UNIT_LAYERLEVEL" val="1"/>
  <p:tag name="KSO_WM_UNIT_TYPE" val="i"/>
</p:tagLst>
</file>

<file path=ppt/tags/tag6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6"/>
  <p:tag name="KSO_WM_UNIT_INDEX" val="16"/>
  <p:tag name="KSO_WM_UNIT_LAYERLEVEL" val="1"/>
  <p:tag name="KSO_WM_UNIT_TYPE" val="i"/>
</p:tagLst>
</file>

<file path=ppt/tags/tag6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7"/>
  <p:tag name="KSO_WM_UNIT_INDEX" val="17"/>
  <p:tag name="KSO_WM_UNIT_LAYERLEVEL" val="1"/>
  <p:tag name="KSO_WM_UNIT_TYPE" val="i"/>
</p:tagLst>
</file>

<file path=ppt/tags/tag6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8"/>
  <p:tag name="KSO_WM_UNIT_INDEX" val="18"/>
  <p:tag name="KSO_WM_UNIT_LAYERLEVEL" val="1"/>
  <p:tag name="KSO_WM_UNIT_TYPE" val="i"/>
</p:tagLst>
</file>

<file path=ppt/tags/tag6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9"/>
  <p:tag name="KSO_WM_UNIT_INDEX" val="19"/>
  <p:tag name="KSO_WM_UNIT_LAYERLEVEL" val="1"/>
  <p:tag name="KSO_WM_UNIT_TYPE" val="i"/>
</p:tagLst>
</file>

<file path=ppt/tags/tag6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0"/>
  <p:tag name="KSO_WM_UNIT_INDEX" val="20"/>
  <p:tag name="KSO_WM_UNIT_LAYERLEVEL" val="1"/>
  <p:tag name="KSO_WM_UNIT_TYPE" val="i"/>
</p:tagLst>
</file>

<file path=ppt/tags/tag6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1"/>
  <p:tag name="KSO_WM_UNIT_INDEX" val="21"/>
  <p:tag name="KSO_WM_UNIT_LAYERLEVEL" val="1"/>
  <p:tag name="KSO_WM_UNIT_TYPE" val="i"/>
</p:tagLst>
</file>

<file path=ppt/tags/tag6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2"/>
  <p:tag name="KSO_WM_UNIT_INDEX" val="22"/>
  <p:tag name="KSO_WM_UNIT_LAYERLEVEL" val="1"/>
  <p:tag name="KSO_WM_UNIT_TYPE" val="i"/>
</p:tagLst>
</file>

<file path=ppt/tags/tag6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3"/>
  <p:tag name="KSO_WM_UNIT_INDEX" val="23"/>
  <p:tag name="KSO_WM_UNIT_LAYERLEVEL" val="1"/>
  <p:tag name="KSO_WM_UNIT_TYPE" val="i"/>
</p:tagLst>
</file>

<file path=ppt/tags/tag6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4"/>
  <p:tag name="KSO_WM_UNIT_INDEX" val="24"/>
  <p:tag name="KSO_WM_UNIT_LAYERLEVEL" val="1"/>
  <p:tag name="KSO_WM_UNIT_TYPE" val="i"/>
</p:tagLst>
</file>

<file path=ppt/tags/tag6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5"/>
  <p:tag name="KSO_WM_UNIT_INDEX" val="25"/>
  <p:tag name="KSO_WM_UNIT_LAYERLEVEL" val="1"/>
  <p:tag name="KSO_WM_UNIT_TYPE" val="i"/>
</p:tagLst>
</file>

<file path=ppt/tags/tag6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6"/>
  <p:tag name="KSO_WM_UNIT_INDEX" val="26"/>
  <p:tag name="KSO_WM_UNIT_LAYERLEVEL" val="1"/>
  <p:tag name="KSO_WM_UNIT_TYPE" val="i"/>
</p:tagLst>
</file>

<file path=ppt/tags/tag6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7"/>
  <p:tag name="KSO_WM_UNIT_INDEX" val="27"/>
  <p:tag name="KSO_WM_UNIT_LAYERLEVEL" val="1"/>
  <p:tag name="KSO_WM_UNIT_TYPE" val="i"/>
</p:tagLst>
</file>

<file path=ppt/tags/tag6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8"/>
  <p:tag name="KSO_WM_UNIT_INDEX" val="28"/>
  <p:tag name="KSO_WM_UNIT_LAYERLEVEL" val="1"/>
  <p:tag name="KSO_WM_UNIT_TYPE" val="i"/>
</p:tagLst>
</file>

<file path=ppt/tags/tag6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9"/>
  <p:tag name="KSO_WM_UNIT_INDEX" val="29"/>
  <p:tag name="KSO_WM_UNIT_LAYERLEVEL" val="1"/>
  <p:tag name="KSO_WM_UNIT_TYPE" val="i"/>
</p:tagLst>
</file>

<file path=ppt/tags/tag6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0"/>
  <p:tag name="KSO_WM_UNIT_INDEX" val="30"/>
  <p:tag name="KSO_WM_UNIT_LAYERLEVEL" val="1"/>
  <p:tag name="KSO_WM_UNIT_TYPE" val="i"/>
</p:tagLst>
</file>

<file path=ppt/tags/tag6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1"/>
  <p:tag name="KSO_WM_UNIT_INDEX" val="31"/>
  <p:tag name="KSO_WM_UNIT_LAYERLEVEL" val="1"/>
  <p:tag name="KSO_WM_UNIT_TYPE" val="i"/>
</p:tagLst>
</file>

<file path=ppt/tags/tag6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2"/>
  <p:tag name="KSO_WM_UNIT_INDEX" val="32"/>
  <p:tag name="KSO_WM_UNIT_LAYERLEVEL" val="1"/>
  <p:tag name="KSO_WM_UNIT_TYPE" val="i"/>
</p:tagLst>
</file>

<file path=ppt/tags/tag6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3"/>
  <p:tag name="KSO_WM_UNIT_INDEX" val="33"/>
  <p:tag name="KSO_WM_UNIT_LAYERLEVEL" val="1"/>
  <p:tag name="KSO_WM_UNIT_TYPE" val="i"/>
</p:tagLst>
</file>

<file path=ppt/tags/tag6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4"/>
  <p:tag name="KSO_WM_UNIT_INDEX" val="34"/>
  <p:tag name="KSO_WM_UNIT_LAYERLEVEL" val="1"/>
  <p:tag name="KSO_WM_UNIT_TYPE" val="i"/>
</p:tagLst>
</file>

<file path=ppt/tags/tag6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5"/>
  <p:tag name="KSO_WM_UNIT_INDEX" val="35"/>
  <p:tag name="KSO_WM_UNIT_LAYERLEVEL" val="1"/>
  <p:tag name="KSO_WM_UNIT_TYPE" val="i"/>
</p:tagLst>
</file>

<file path=ppt/tags/tag6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6"/>
  <p:tag name="KSO_WM_UNIT_INDEX" val="36"/>
  <p:tag name="KSO_WM_UNIT_LAYERLEVEL" val="1"/>
  <p:tag name="KSO_WM_UNIT_TYPE" val="i"/>
</p:tagLst>
</file>

<file path=ppt/tags/tag6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7"/>
  <p:tag name="KSO_WM_UNIT_INDEX" val="37"/>
  <p:tag name="KSO_WM_UNIT_LAYERLEVEL" val="1"/>
  <p:tag name="KSO_WM_UNIT_TYPE" val="i"/>
</p:tagLst>
</file>

<file path=ppt/tags/tag6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8"/>
  <p:tag name="KSO_WM_UNIT_INDEX" val="38"/>
  <p:tag name="KSO_WM_UNIT_LAYERLEVEL" val="1"/>
  <p:tag name="KSO_WM_UNIT_TYPE" val="i"/>
</p:tagLst>
</file>

<file path=ppt/tags/tag6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9"/>
  <p:tag name="KSO_WM_UNIT_INDEX" val="39"/>
  <p:tag name="KSO_WM_UNIT_LAYERLEVEL" val="1"/>
  <p:tag name="KSO_WM_UNIT_TYPE" val="i"/>
</p:tagLst>
</file>

<file path=ppt/tags/tag6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0"/>
  <p:tag name="KSO_WM_UNIT_INDEX" val="40"/>
  <p:tag name="KSO_WM_UNIT_LAYERLEVEL" val="1"/>
  <p:tag name="KSO_WM_UNIT_TYPE" val="i"/>
</p:tagLst>
</file>

<file path=ppt/tags/tag6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1"/>
  <p:tag name="KSO_WM_UNIT_INDEX" val="41"/>
  <p:tag name="KSO_WM_UNIT_LAYERLEVEL" val="1"/>
  <p:tag name="KSO_WM_UNIT_TYPE" val="i"/>
</p:tagLst>
</file>

<file path=ppt/tags/tag6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2"/>
  <p:tag name="KSO_WM_UNIT_INDEX" val="42"/>
  <p:tag name="KSO_WM_UNIT_LAYERLEVEL" val="1"/>
  <p:tag name="KSO_WM_UNIT_TYPE" val="i"/>
</p:tagLst>
</file>

<file path=ppt/tags/tag6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94.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695.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696.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 name="KSO_WM_TEMPLATE_THUMBS_INDEX" val="1、9"/>
</p:tagLst>
</file>

<file path=ppt/tags/tag697.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2"/>
</p:tagLst>
</file>

<file path=ppt/tags/tag698.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699.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700.xml><?xml version="1.0" encoding="utf-8"?>
<p:tagLst xmlns:p="http://schemas.openxmlformats.org/presentationml/2006/main">
  <p:tag name="KSO_WM_BEAUTIFY_FLAG" val="#wm#"/>
  <p:tag name="KSO_WM_SLIDE_CONTENT_AREA" val="{&quot;left&quot;:&quot;82.8&quot;,&quot;top&quot;:&quot;111.1&quot;,&quot;width&quot;:&quot;593.8&quot;,&quot;height&quot;:&quot;288.05&quot;}"/>
  <p:tag name="KSO_WM_SLIDE_ID" val="custom20230896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 name="KSO_WM_TEMPLATE_THUMBS_INDEX" val="1、9"/>
</p:tagLst>
</file>

<file path=ppt/tags/tag70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70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7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1_1"/>
  <p:tag name="KSO_WM_UNIT_INDEX" val="1_1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30"/>
</p:tagLst>
</file>

<file path=ppt/tags/tag704.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1_1"/>
  <p:tag name="KSO_WM_UNIT_INDEX" val="1_1_1"/>
  <p:tag name="KSO_WM_UNIT_LAYERLEVEL" val="1_1_1"/>
  <p:tag name="KSO_WM_UNIT_TYPE" val="l_h_i"/>
</p:tagLst>
</file>

<file path=ppt/tags/tag705.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1_3"/>
  <p:tag name="KSO_WM_UNIT_INDEX" val="1_1_3"/>
  <p:tag name="KSO_WM_UNIT_LAYERLEVEL" val="1_1_1"/>
  <p:tag name="KSO_WM_UNIT_TYPE" val="l_h_i"/>
</p:tagLst>
</file>

<file path=ppt/tags/tag7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1_2"/>
  <p:tag name="KSO_WM_UNIT_INDEX" val="1_1_2"/>
  <p:tag name="KSO_WM_UNIT_LAYERLEVEL" val="1_1_1"/>
  <p:tag name="KSO_WM_UNIT_SUBTYPE" val="d"/>
  <p:tag name="KSO_WM_UNIT_TYPE" val="l_h_i"/>
</p:tagLst>
</file>

<file path=ppt/tags/tag7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2_1"/>
  <p:tag name="KSO_WM_UNIT_INDEX" val="1_2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30"/>
</p:tagLst>
</file>

<file path=ppt/tags/tag708.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2_1"/>
  <p:tag name="KSO_WM_UNIT_INDEX" val="1_2_1"/>
  <p:tag name="KSO_WM_UNIT_LAYERLEVEL" val="1_1_1"/>
  <p:tag name="KSO_WM_UNIT_TYPE" val="l_h_i"/>
</p:tagLst>
</file>

<file path=ppt/tags/tag709.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2_3"/>
  <p:tag name="KSO_WM_UNIT_INDEX" val="1_2_3"/>
  <p:tag name="KSO_WM_UNIT_LAYERLEVEL" val="1_1_1"/>
  <p:tag name="KSO_WM_UNIT_TYPE" val="l_h_i"/>
</p:tagLst>
</file>

<file path=ppt/tags/tag7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2_2"/>
  <p:tag name="KSO_WM_UNIT_INDEX" val="1_2_2"/>
  <p:tag name="KSO_WM_UNIT_LAYERLEVEL" val="1_1_1"/>
  <p:tag name="KSO_WM_UNIT_SUBTYPE" val="d"/>
  <p:tag name="KSO_WM_UNIT_TYPE" val="l_h_i"/>
</p:tagLst>
</file>

<file path=ppt/tags/tag7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3_1"/>
  <p:tag name="KSO_WM_UNIT_INDEX" val="1_3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30"/>
</p:tagLst>
</file>

<file path=ppt/tags/tag712.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3_1"/>
  <p:tag name="KSO_WM_UNIT_INDEX" val="1_3_1"/>
  <p:tag name="KSO_WM_UNIT_LAYERLEVEL" val="1_1_1"/>
  <p:tag name="KSO_WM_UNIT_TYPE" val="l_h_i"/>
</p:tagLst>
</file>

<file path=ppt/tags/tag713.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3_3"/>
  <p:tag name="KSO_WM_UNIT_INDEX" val="1_3_3"/>
  <p:tag name="KSO_WM_UNIT_LAYERLEVEL" val="1_1_1"/>
  <p:tag name="KSO_WM_UNIT_TYPE" val="l_h_i"/>
</p:tagLst>
</file>

<file path=ppt/tags/tag7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3_2"/>
  <p:tag name="KSO_WM_UNIT_INDEX" val="1_3_2"/>
  <p:tag name="KSO_WM_UNIT_LAYERLEVEL" val="1_1_1"/>
  <p:tag name="KSO_WM_UNIT_SUBTYPE" val="d"/>
  <p:tag name="KSO_WM_UNIT_TYPE" val="l_h_i"/>
</p:tagLst>
</file>

<file path=ppt/tags/tag7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4_1"/>
  <p:tag name="KSO_WM_UNIT_INDEX" val="1_4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30"/>
</p:tagLst>
</file>

<file path=ppt/tags/tag716.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4_1"/>
  <p:tag name="KSO_WM_UNIT_INDEX" val="1_4_1"/>
  <p:tag name="KSO_WM_UNIT_LAYERLEVEL" val="1_1_1"/>
  <p:tag name="KSO_WM_UNIT_TYPE" val="l_h_i"/>
</p:tagLst>
</file>

<file path=ppt/tags/tag717.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4_3"/>
  <p:tag name="KSO_WM_UNIT_INDEX" val="1_4_3"/>
  <p:tag name="KSO_WM_UNIT_LAYERLEVEL" val="1_1_1"/>
  <p:tag name="KSO_WM_UNIT_TYPE" val="l_h_i"/>
</p:tagLst>
</file>

<file path=ppt/tags/tag7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4_2"/>
  <p:tag name="KSO_WM_UNIT_INDEX" val="1_4_2"/>
  <p:tag name="KSO_WM_UNIT_LAYERLEVEL" val="1_1_1"/>
  <p:tag name="KSO_WM_UNIT_SUBTYPE" val="d"/>
  <p:tag name="KSO_WM_UNIT_TYPE" val="l_h_i"/>
</p:tagLst>
</file>

<file path=ppt/tags/tag7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5_1"/>
  <p:tag name="KSO_WM_UNIT_INDEX" val="1_5_1"/>
  <p:tag name="KSO_WM_UNIT_ISCONTENTSTITLE" val="0"/>
  <p:tag name="KSO_WM_UNIT_ISNUMDGMTITLE" val="0"/>
  <p:tag name="KSO_WM_UNIT_LAYERLEVEL" val="1_1_1"/>
  <p:tag name="KSO_WM_UNIT_NOCLEAR" val="0"/>
  <p:tag name="KSO_WM_UNIT_PRESET_TEXT" val="添加目录项标题"/>
  <p:tag name="KSO_WM_UNIT_TYPE" val="l_h_a"/>
</p:tagLst>
</file>

<file path=ppt/tags/tag720.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5_1"/>
  <p:tag name="KSO_WM_UNIT_INDEX" val="1_5_1"/>
  <p:tag name="KSO_WM_UNIT_LAYERLEVEL" val="1_1_1"/>
  <p:tag name="KSO_WM_UNIT_TYPE" val="l_h_i"/>
</p:tagLst>
</file>

<file path=ppt/tags/tag721.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5_3"/>
  <p:tag name="KSO_WM_UNIT_INDEX" val="1_5_3"/>
  <p:tag name="KSO_WM_UNIT_LAYERLEVEL" val="1_1_1"/>
  <p:tag name="KSO_WM_UNIT_TYPE" val="l_h_i"/>
</p:tagLst>
</file>

<file path=ppt/tags/tag7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5_2"/>
  <p:tag name="KSO_WM_UNIT_INDEX" val="1_5_2"/>
  <p:tag name="KSO_WM_UNIT_LAYERLEVEL" val="1_1_1"/>
  <p:tag name="KSO_WM_UNIT_SUBTYPE" val="d"/>
  <p:tag name="KSO_WM_UNIT_TYPE" val="l_h_i"/>
</p:tagLst>
</file>

<file path=ppt/tags/tag7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6_1"/>
  <p:tag name="KSO_WM_UNIT_INDEX" val="1_6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45"/>
</p:tagLst>
</file>

<file path=ppt/tags/tag724.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6_1"/>
  <p:tag name="KSO_WM_UNIT_INDEX" val="1_6_1"/>
  <p:tag name="KSO_WM_UNIT_LAYERLEVEL" val="1_1_1"/>
  <p:tag name="KSO_WM_UNIT_TYPE" val="l_h_i"/>
</p:tagLst>
</file>

<file path=ppt/tags/tag725.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6_3"/>
  <p:tag name="KSO_WM_UNIT_INDEX" val="1_6_3"/>
  <p:tag name="KSO_WM_UNIT_LAYERLEVEL" val="1_1_1"/>
  <p:tag name="KSO_WM_UNIT_TYPE" val="l_h_i"/>
</p:tagLst>
</file>

<file path=ppt/tags/tag7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6_2"/>
  <p:tag name="KSO_WM_UNIT_INDEX" val="1_6_2"/>
  <p:tag name="KSO_WM_UNIT_LAYERLEVEL" val="1_1_1"/>
  <p:tag name="KSO_WM_UNIT_SUBTYPE" val="d"/>
  <p:tag name="KSO_WM_UNIT_TYPE" val="l_h_i"/>
</p:tagLst>
</file>

<file path=ppt/tags/tag727.xml><?xml version="1.0" encoding="utf-8"?>
<p:tagLst xmlns:p="http://schemas.openxmlformats.org/presentationml/2006/main">
  <p:tag name="KSO_WM_BEAUTIFY_FLAG" val="#wm#"/>
  <p:tag name="KSO_WM_DIAGRAM_GROUP_CODE" val="l1-1"/>
  <p:tag name="KSO_WM_SLIDE_DIAGTYPE" val="l"/>
  <p:tag name="KSO_WM_SLIDE_ID" val="custom20230896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728.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729.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1"/>
  <p:tag name="KSO_WM_UNIT_DIAGRAM_ISNUMVISUAL" val="0"/>
  <p:tag name="KSO_WM_UNIT_DIAGRAM_ISREFERUNIT" val="0"/>
  <p:tag name="KSO_WM_UNIT_HIGHLIGHT" val="0"/>
  <p:tag name="KSO_WM_UNIT_ID" val="custom20230896_7*e*1"/>
  <p:tag name="KSO_WM_UNIT_INDEX" val="1"/>
  <p:tag name="KSO_WM_UNIT_LAYERLEVEL" val="1"/>
  <p:tag name="KSO_WM_UNIT_NOCLEAR" val="0"/>
  <p:tag name="KSO_WM_UNIT_PRESET_TEXT" val="Part One"/>
  <p:tag name="KSO_WM_UNIT_TYPE" val="e"/>
  <p:tag name="KSO_WM_UNIT_VALUE" val="10"/>
</p:tagLst>
</file>

<file path=ppt/tags/tag730.xml><?xml version="1.0" encoding="utf-8"?>
<p:tagLst xmlns:p="http://schemas.openxmlformats.org/presentationml/2006/main">
  <p:tag name="KSO_WM_BEAUTIFY_FLAG" val="#wm#"/>
  <p:tag name="KSO_WM_SLIDE_CONTENT_AREA" val="{&quot;left&quot;:&quot;37.35&quot;,&quot;top&quot;:&quot;126&quot;,&quot;width&quot;:&quot;593.8&quot;,&quot;height&quot;:&quot;288.05&quot;}"/>
  <p:tag name="KSO_WM_SLIDE_ID" val="custom2023089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73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73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733.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7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73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73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737.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7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73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74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741.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7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74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74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745.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7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74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74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74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750.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7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7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7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7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75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75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7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75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75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7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76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76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7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76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76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7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767.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768.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1"/>
  <p:tag name="KSO_WM_UNIT_DIAGRAM_ISNUMVISUAL" val="0"/>
  <p:tag name="KSO_WM_UNIT_DIAGRAM_ISREFERUNIT" val="0"/>
  <p:tag name="KSO_WM_UNIT_HIGHLIGHT" val="0"/>
  <p:tag name="KSO_WM_UNIT_ID" val="custom20230896_7*e*1"/>
  <p:tag name="KSO_WM_UNIT_INDEX" val="1"/>
  <p:tag name="KSO_WM_UNIT_LAYERLEVEL" val="1"/>
  <p:tag name="KSO_WM_UNIT_NOCLEAR" val="0"/>
  <p:tag name="KSO_WM_UNIT_PRESET_TEXT" val="Part Two"/>
  <p:tag name="KSO_WM_UNIT_TYPE" val="e"/>
  <p:tag name="KSO_WM_UNIT_VALUE" val="10"/>
</p:tagLst>
</file>

<file path=ppt/tags/tag769.xml><?xml version="1.0" encoding="utf-8"?>
<p:tagLst xmlns:p="http://schemas.openxmlformats.org/presentationml/2006/main">
  <p:tag name="KSO_WM_BEAUTIFY_FLAG" val="#wm#"/>
  <p:tag name="KSO_WM_SLIDE_CONTENT_AREA" val="{&quot;left&quot;:&quot;37.35&quot;,&quot;top&quot;:&quot;126&quot;,&quot;width&quot;:&quot;593.8&quot;,&quot;height&quot;:&quot;288.05&quot;}"/>
  <p:tag name="KSO_WM_SLIDE_ID" val="custom2023089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77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3_3"/>
  <p:tag name="KSO_WM_UNIT_INDEX" val="1_3_3"/>
  <p:tag name="KSO_WM_UNIT_LAYERLEVEL" val="1_1_1"/>
  <p:tag name="KSO_WM_UNIT_TYPE" val="l_h_i"/>
</p:tagLst>
</file>

<file path=ppt/tags/tag77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4*l_h_i*1_3_2"/>
  <p:tag name="KSO_WM_UNIT_INDEX" val="1_3_2"/>
  <p:tag name="KSO_WM_UNIT_LAYERLEVEL" val="1_1_1"/>
  <p:tag name="KSO_WM_UNIT_TYPE" val="l_h_i"/>
</p:tagLst>
</file>

<file path=ppt/tags/tag772.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4*l_h_i*1_3_1"/>
  <p:tag name="KSO_WM_UNIT_INDEX" val="1_3_1"/>
  <p:tag name="KSO_WM_UNIT_LAYERLEVEL" val="1_1_1"/>
  <p:tag name="KSO_WM_UNIT_TYPE" val="l_h_i"/>
</p:tagLst>
</file>

<file path=ppt/tags/tag7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77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1_3"/>
  <p:tag name="KSO_WM_UNIT_INDEX" val="1_1_3"/>
  <p:tag name="KSO_WM_UNIT_LAYERLEVEL" val="1_1_1"/>
  <p:tag name="KSO_WM_UNIT_TYPE" val="l_h_i"/>
</p:tagLst>
</file>

<file path=ppt/tags/tag77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4*l_h_i*1_1_2"/>
  <p:tag name="KSO_WM_UNIT_INDEX" val="1_1_2"/>
  <p:tag name="KSO_WM_UNIT_LAYERLEVEL" val="1_1_1"/>
  <p:tag name="KSO_WM_UNIT_TYPE" val="l_h_i"/>
</p:tagLst>
</file>

<file path=ppt/tags/tag776.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4*l_h_i*1_1_1"/>
  <p:tag name="KSO_WM_UNIT_INDEX" val="1_1_1"/>
  <p:tag name="KSO_WM_UNIT_LAYERLEVEL" val="1_1_1"/>
  <p:tag name="KSO_WM_UNIT_TYPE" val="l_h_i"/>
</p:tagLst>
</file>

<file path=ppt/tags/tag7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 name="KSO_WM_UNIT_VALUE" val="36"/>
</p:tagLst>
</file>

<file path=ppt/tags/tag77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2_3"/>
  <p:tag name="KSO_WM_UNIT_INDEX" val="1_2_3"/>
  <p:tag name="KSO_WM_UNIT_LAYERLEVEL" val="1_1_1"/>
  <p:tag name="KSO_WM_UNIT_TYPE" val="l_h_i"/>
</p:tagLst>
</file>

<file path=ppt/tags/tag77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4*l_h_i*1_2_2"/>
  <p:tag name="KSO_WM_UNIT_INDEX" val="1_2_2"/>
  <p:tag name="KSO_WM_UNIT_LAYERLEVEL" val="1_1_1"/>
  <p:tag name="KSO_WM_UNIT_TYPE" val="l_h_i"/>
</p:tagLst>
</file>

<file path=ppt/tags/tag780.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4*l_h_i*1_2_1"/>
  <p:tag name="KSO_WM_UNIT_INDEX" val="1_2_1"/>
  <p:tag name="KSO_WM_UNIT_LAYERLEVEL" val="1_1_1"/>
  <p:tag name="KSO_WM_UNIT_TYPE" val="l_h_i"/>
</p:tagLst>
</file>

<file path=ppt/tags/tag7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78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4_3"/>
  <p:tag name="KSO_WM_UNIT_INDEX" val="1_4_3"/>
  <p:tag name="KSO_WM_UNIT_LAYERLEVEL" val="1_1_1"/>
  <p:tag name="KSO_WM_UNIT_TYPE" val="l_h_i"/>
</p:tagLst>
</file>

<file path=ppt/tags/tag78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4*l_h_i*1_4_2"/>
  <p:tag name="KSO_WM_UNIT_INDEX" val="1_4_2"/>
  <p:tag name="KSO_WM_UNIT_LAYERLEVEL" val="1_1_1"/>
  <p:tag name="KSO_WM_UNIT_TYPE" val="l_h_i"/>
</p:tagLst>
</file>

<file path=ppt/tags/tag784.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4*l_h_i*1_4_1"/>
  <p:tag name="KSO_WM_UNIT_INDEX" val="1_4_1"/>
  <p:tag name="KSO_WM_UNIT_LAYERLEVEL" val="1_1_1"/>
  <p:tag name="KSO_WM_UNIT_TYPE" val="l_h_i"/>
</p:tagLst>
</file>

<file path=ppt/tags/tag7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78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i*1_5_3"/>
  <p:tag name="KSO_WM_UNIT_INDEX" val="1_5_3"/>
  <p:tag name="KSO_WM_UNIT_LAYERLEVEL" val="1_1_1"/>
  <p:tag name="KSO_WM_UNIT_TYPE" val="l_h_i"/>
</p:tagLst>
</file>

<file path=ppt/tags/tag787.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quot;type&quot;:1},&quot;glow&quot;:{&quot;colorType&quot;:0},&quot;line&quot;:{&quot;type&quot;:0},&quot;shadow&quot;:{&quot;brightness&quot;:0,&quot;colorType&quot;:1,&quot;foreColorIndex&quot;:9,&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HIGHLIGHT" val="0"/>
  <p:tag name="KSO_WM_UNIT_ID" val="diagram20231301_4*l_h_i*1_5_2"/>
  <p:tag name="KSO_WM_UNIT_INDEX" val="1_5_2"/>
  <p:tag name="KSO_WM_UNIT_LAYERLEVEL" val="1_1_1"/>
  <p:tag name="KSO_WM_UNIT_TYPE" val="l_h_i"/>
</p:tagLst>
</file>

<file path=ppt/tags/tag788.xml><?xml version="1.0" encoding="utf-8"?>
<p:tagLst xmlns:p="http://schemas.openxmlformats.org/presentationml/2006/main">
  <p:tag name="KSO_WM_BEAUTIFY_FLAG" val="#wm#"/>
  <p:tag name="KSO_WM_DIAGRAM_COLOR_MATCH_VALUE" val="{&quot;shape&quot;:{&quot;fill&quot;:{&quot;solid&quot;:{&quot;brightness&quot;:-0.25,&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HIGHLIGHT" val="0"/>
  <p:tag name="KSO_WM_UNIT_ID" val="diagram20231301_4*l_h_i*1_5_1"/>
  <p:tag name="KSO_WM_UNIT_INDEX" val="1_5_1"/>
  <p:tag name="KSO_WM_UNIT_LAYERLEVEL" val="1_1_1"/>
  <p:tag name="KSO_WM_UNIT_TYPE" val="l_h_i"/>
</p:tagLst>
</file>

<file path=ppt/tags/tag7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4*l_h_f*1_5_1"/>
  <p:tag name="KSO_WM_UNIT_INDEX" val="1_5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7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79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79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79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7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79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79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79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7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7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80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80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80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80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80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80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806.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80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8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8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8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8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8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8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81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81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8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81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81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81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8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82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8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8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8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8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826.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827.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1"/>
  <p:tag name="KSO_WM_UNIT_DIAGRAM_ISNUMVISUAL" val="0"/>
  <p:tag name="KSO_WM_UNIT_DIAGRAM_ISREFERUNIT" val="0"/>
  <p:tag name="KSO_WM_UNIT_HIGHLIGHT" val="0"/>
  <p:tag name="KSO_WM_UNIT_ID" val="custom20230896_7*e*1"/>
  <p:tag name="KSO_WM_UNIT_INDEX" val="1"/>
  <p:tag name="KSO_WM_UNIT_LAYERLEVEL" val="1"/>
  <p:tag name="KSO_WM_UNIT_NOCLEAR" val="0"/>
  <p:tag name="KSO_WM_UNIT_PRESET_TEXT" val="Part Three"/>
  <p:tag name="KSO_WM_UNIT_TYPE" val="e"/>
  <p:tag name="KSO_WM_UNIT_VALUE" val="10"/>
</p:tagLst>
</file>

<file path=ppt/tags/tag828.xml><?xml version="1.0" encoding="utf-8"?>
<p:tagLst xmlns:p="http://schemas.openxmlformats.org/presentationml/2006/main">
  <p:tag name="KSO_WM_BEAUTIFY_FLAG" val="#wm#"/>
  <p:tag name="KSO_WM_SLIDE_CONTENT_AREA" val="{&quot;left&quot;:&quot;37.35&quot;,&quot;top&quot;:&quot;126&quot;,&quot;width&quot;:&quot;593.8&quot;,&quot;height&quot;:&quot;288.05&quot;}"/>
  <p:tag name="KSO_WM_SLIDE_ID" val="custom2023089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82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83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83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83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83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83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83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83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8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8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8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8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84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9">
      <a:dk1>
        <a:srgbClr val="000000"/>
      </a:dk1>
      <a:lt1>
        <a:srgbClr val="FFFFFF"/>
      </a:lt1>
      <a:dk2>
        <a:srgbClr val="793E03"/>
      </a:dk2>
      <a:lt2>
        <a:srgbClr val="FDECE0"/>
      </a:lt2>
      <a:accent1>
        <a:srgbClr val="F37C07"/>
      </a:accent1>
      <a:accent2>
        <a:srgbClr val="F6A466"/>
      </a:accent2>
      <a:accent3>
        <a:srgbClr val="E47879"/>
      </a:accent3>
      <a:accent4>
        <a:srgbClr val="D27199"/>
      </a:accent4>
      <a:accent5>
        <a:srgbClr val="BF69B8"/>
      </a:accent5>
      <a:accent6>
        <a:srgbClr val="AD62D8"/>
      </a:accent6>
      <a:hlink>
        <a:srgbClr val="4472C4"/>
      </a:hlink>
      <a:folHlink>
        <a:srgbClr val="BFBFBF"/>
      </a:folHlink>
    </a:clrScheme>
    <a:fontScheme name="自定义 9">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2</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微软雅黑</vt:lpstr>
      <vt:lpstr>Wingdings</vt:lpstr>
      <vt:lpstr>+中文标题</vt:lpstr>
      <vt:lpstr>Calibri Light</vt:lpstr>
      <vt:lpstr>宋体</vt:lpstr>
      <vt:lpstr>Office Theme</vt:lpstr>
      <vt:lpstr>混凝土搅拌站项目市场调研报告</vt:lpstr>
      <vt:lpstr>目录</vt:lpstr>
      <vt:lpstr>混凝土搅拌站项目市场概述</vt:lpstr>
      <vt:lpstr>混凝土搅拌站项目简介</vt:lpstr>
      <vt:lpstr>混凝土搅拌站项目市场定义</vt:lpstr>
      <vt:lpstr>混凝土搅拌站项目市场分类</vt:lpstr>
      <vt:lpstr>混凝土搅拌站项目市场产业链分析</vt:lpstr>
      <vt:lpstr>混凝土搅拌站项目产业链概述</vt:lpstr>
      <vt:lpstr>混凝土搅拌站项目上游市场分析</vt:lpstr>
      <vt:lpstr>混凝土搅拌站项目中游市场分析</vt:lpstr>
      <vt:lpstr>混凝土搅拌站项目下游市场分析</vt:lpstr>
      <vt:lpstr>混凝土搅拌站项目市场竞争格局分析</vt:lpstr>
      <vt:lpstr>混凝土搅拌站项目市场竞争格局概述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2024-09-27T04:19:18.749</cp:lastPrinted>
  <dcterms:created xsi:type="dcterms:W3CDTF">2024-09-26T20:19:18Z</dcterms:created>
  <dcterms:modified xsi:type="dcterms:W3CDTF">2024-09-26T20:19:21Z</dcterms:modified>
</cp:coreProperties>
</file>