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D81A2-FD38-42E9-AAF9-B1A6D740F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E8AF5-8794-40D2-8AB4-272F8F404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AF2EC-6704-40A3-B7D1-89C0F9ED9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D81BC-1896-4A53-A2FE-DDFE06B5E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2DA6F-6F0E-434B-A30F-B238532BF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806954-FD5A-41EC-AC6C-A9BF834AA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1088C1-57B2-47E2-A307-28B8B3426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62713-FEAF-4C7E-A706-A41878EE9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0B05E-4ACD-4D79-B047-D0401928A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04FB6-A092-4CF8-9901-9DEB94AAB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2ADE2-0711-40B7-9120-286E154DA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34030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胰岛素分类及应用课件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胰岛素的分类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胰岛素的副作用和注意事项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1921年，加拿大医生班廷和助手贝斯特通过实验发现胰岛素，这一发现为糖尿病的治疗开辟了新的途径。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胰岛素的发现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自胰岛素发现以来，研究者不断对其进行了深入研究，改进提取工艺，提高纯度，使其成为治疗糖尿病的有效药物。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胰岛素的历史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胰岛素的发现和历史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83" b="228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胰岛素是人体内唯一能够降低血糖的激素，通过促进细胞对葡萄糖的摄取和利用，抑制糖异生等途径降低血糖。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胰岛素能够促进蛋白质、脂肪和糖原的合成，抑制蛋白质、脂肪和糖原的分解，对机体的生长发育起着重要作用。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胰岛素的生理作用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调节血糖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292" r="28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目前胰岛素主要通过基因工程技术生产，将人胰岛素基因转移到微生物中，通过发酵、分离、纯化等步骤获得高纯度的胰岛素。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胰岛素是一种由A、B两个肽链组成的蛋白质，通过两个二硫键将A、B链连接在一起，形成稳定的结构。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胰岛素的生产和结构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胰岛素的分类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牛胰岛素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猪胰岛素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动物胰岛素的优点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动物胰岛素的缺点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动物胰岛素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761" r="187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从牛胰腺提取而来，是最早用于临床的胰岛素。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从猪胰腺提取而来，与人体胰岛素结构相似，曾广泛应用于临床。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纯度高、价格相对较低。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免疫原性较高，可能导致过敏反应或胰岛素抵抗。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人胰岛素的优点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免疫原性低，较少引起过敏反应或胰岛素抵抗。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人胰岛素的缺点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生产成本较高，价格相对较贵。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人胰岛素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胰岛素类似物的优点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起效快、作用时间短，可有效控制餐后血糖。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胰岛素类似物的缺点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价格相对较高，且可能出现过敏反应或胰岛素抵抗。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胰岛素类似物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https://d.book118.com/958034030032006025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2024-09-01T18:27:21.966</cp:lastPrinted>
  <dcterms:created xsi:type="dcterms:W3CDTF">2024-09-01T10:27:21Z</dcterms:created>
  <dcterms:modified xsi:type="dcterms:W3CDTF">2024-09-01T10:27:23Z</dcterms:modified>
</cp:coreProperties>
</file>