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6D84DF8-FEC2-4F12-8EEB-176DE2B90A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855AF6-9F8E-48CD-8F9F-8FB15B0DDE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9274A7-7951-43CB-87E9-E0D796BA7A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69A555D-C715-4E83-8D19-8F2E7DD85A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B90BE6E-865A-4FF1-BD8A-76D056A388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CD4B974-A8D6-4FAE-AA70-EA9628C99F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6F7B065-BA86-48E6-BA5A-9C3FB79D0EE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A00E83-4888-440A-BB40-20A5D7834A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F88708-E92B-4410-988B-5B269A2E43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B94987-496A-4769-803A-00B2062FDA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CE1FAE-D8FE-435E-88DB-FFDBCDB353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8034046133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绿色能源行业的数字化转型与智能化发展</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绿色能源行业现状及发展趋势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数字化转型在绿色能源行业中的应用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智能化发展在绿色能源行业中的实践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数字化转型与智能化发展对绿色能源行业的影响</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绿色能源行业数字化转型与智能化发展的挑战与对策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30500" r="30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能源转型需求</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随着全球气候变化和环境问题日益严重，绿色能源逐渐成为全球能源转型的主导方向。数字化转型与智能化发展对于推动绿色能源行业的创新、提高能源利用效率、降低成本具有重要意义。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技术发展驱动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近年来，大数据、云计算、人工智能等技术的快速发展为绿色能源行业的数字化转型与智能化发展提供了有力支持。这些技术可以帮助企业实现精细化管理、优化运营决策、提高市场竞争力。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政策支持</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各国政府纷纷出台政策，鼓励和支持绿色能源行业的数字化转型与智能化发展，为相关企业提供税收优惠、资金扶持等措施，创造有利的市场环境。</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本报告旨在分析绿色能源行业数字化转型与智能化发展的现状、趋势和挑战，提出针对性的策略建议，为相关企业提供参考和借鉴。</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将涵盖太阳能、风能、水能、生物质能等绿色能源领域，重点关注数字化转型与智能化发展在技术研发、生产运营、市场营销等方面的应用与实践。同时，报告还将涉及政策支持、产业链协同等方面的内容。</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范围</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绿色能源行业现状及发展趋势</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行业概述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绿色能源行业是指利用可再生能源和清洁能源进行电力、热力等能源生产的产业。随着全球气候变化和环境污染问题日益严重，绿色能源行业得到了越来越多的关注和重视。</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市场规模</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根据市场研究机构的预测，未来几年绿色能源行业市场规模将继续保持快速增长，其中太阳能、风能、水能等领域将成为市场增长的主要动力。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8616" r="1861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行业概述与市场规模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风能</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风能是一种清洁、可再生的能源，主要用于发电。近年来，风力发电技术得到了快速发展，风能已经成为全球绿色能源领域的重要组成部分。</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太阳能</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太阳能是一种广泛应用的绿色能源，主要用于发电和热水等领域。随着光伏技术的不断进步和成本降低，太阳能的应用范围正在不断扩大。</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水能</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水能是一种利用水流、水位等水资源进行发电的绿色能源。水力发电具有效率高、成本低等优点，在全球能源结构中占有重要地位。</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9995" r="1999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50" r="16650"/>
          <a:stretch>
            <a:fillRect/>
          </a:stretch>
        </p:blipFill>
        <p:spPr>
          <a:xfrm>
            <a:off x="9121094"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主要绿色能源类型及应用领域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政策支持</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各国政府普遍重视绿色能源行业的发展，通过制定各种政策法规来推动行业的快速发展。例如，对绿色能源项目给予财政补贴、税收优惠等政策支持，鼓励企业加大投资力度。</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法规限制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为了保护环境和生态，各国政府对绿色能源项目的建设和运营也制定了一系列的法规和标准。这些法规和标准对企业的生产经营产生了一定的限制和影响，但同时也推动了行业的规范化发展。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政策法规对行业的影响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数字化转型：随着互联网、大数据等技术的快速发展，绿色能源行业将加快数字化转型步伐，实现智能化生产和管理。数字化转型将提高行业的生产效率和管理水平，降低运营成本。</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创新驱动发展：绿色能源行业是一个技术密集型产业，未来的发展将更加注重技术创新和研发。通过不断引进新技术、新工艺、新材料等创新手段，推动行业的技术进步和产业升级。</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多元化能源供应：为了实现能源安全和可持续发展，未来绿色能源行业将向着多元化能源供应的方向发展。除了传统的水能、风能、太阳能等领域外，生物质能、地热能等新型绿色能源也将得到更多的关注和发展。</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国际化合作：随着全球化进程的加快和气候变化等全球性问题的日益严重，各国在绿色能源领域的合作将更加紧密。通过加强国际交流和合作，共同推动绿色能源技术的发展和应用，为全球可持续发展做出贡献。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数字化转型在绿色能源行业中的应用</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6045" b="604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数字化技术的引入与变革</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云计算技术</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云计算技术为绿色能源行业提供了强大的数据处理和分析能力，实现了数据的高效存储、传输和处理。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大数据分析</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大数据技术能够对海量数据进行挖掘和分析，为绿色能源行业提供精准的市场预测、运营优化等决策支持。</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人工智能与机器学习</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AI和机器学习技术在绿色能源行业中应用于故障预测、智能调度、优化控制等方面，提高了运营效率和可靠性。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业务流程优化</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利用数字化技术对绿色能源行业的业务流程进行梳理和优化，提高业务处理效率和质量。</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创新商业模式</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数字化转型推动绿色能源行业商业模式的创新，如基于互联网的能源交易平台、能源互联网等新型商业模式。</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数据驱动决策</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数字化转型强调数据在决策中的核心作用，通过数据分析指导绿色能源项目的投资、建设和运营。</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数字化转型的核心内容</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数字化技术应用于智能电网的建设，实现了电网的实时监测、调度和控制，提高了电网的稳定性和经济性。</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智能电网</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利用大数据和人工智能技术，对风能、太阳能等可再生能源进行精准预测，优化能源调度和配置。</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可再生能源预测</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数字化技术应用于电动汽车和充电设施的管理和调度，提高了充电设施的利用率和电动汽车的续航能力。</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电动汽车与充电设施</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基于互联网和数字化技术构建的能源互联网，实现了能源的高效、安全和清洁利用，推动了绿色能源行业的发展。</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能源互联网</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数字化技术在绿色能源行业中的具体应用</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智能化发展在绿色能源行业中的实践</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https://d.book118.com/958034046133006036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2024-09-16T10:17:57.814</cp:lastPrinted>
  <dcterms:created xsi:type="dcterms:W3CDTF">2024-09-16T02:17:57Z</dcterms:created>
  <dcterms:modified xsi:type="dcterms:W3CDTF">2024-09-16T02:18:00Z</dcterms:modified>
</cp:coreProperties>
</file>