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71594-8CD4-43A3-93B8-86D2FC55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6E921-67E5-4D23-833F-066677A4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1772D-879C-437A-814A-F4AB73A8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79517-25A7-4877-B2A5-D0BCCE6D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D5A9C9-B0C5-4935-A337-60EC924C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BEE8F-8868-4DF3-8D5F-4403CFD91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93273-B671-453F-817F-30DF6860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A7E08-CD75-4ACE-B931-31D0C823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BFD43-5843-4940-AA8E-E26445B2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AAD19-FDE1-4F11-B260-925E0661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7C9F6-39BB-48DA-A5B0-81102071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4053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幼儿园教育主题方案中班下学期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主题一：春天的小生命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主题二：我们的社区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主题三：健康的生活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主题四：艺术与创意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主题五：科学探索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主题一：春天的小生命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了解春天的植物生长特点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引导幼儿观察春天的植物，了解植物发芽、生长的过程，以及如何保护植物。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培养幼儿的环保意识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通过种植植物的活动，让幼儿认识到植物对环境的重要性，从而培养他们的环保意识。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培养幼儿的观察能力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鼓励幼儿仔细观察植物的生长过程，记录植物的变化，从而培养他们的观察能力。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春天的植物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了解春天的动物活动特点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引导幼儿观察春天的动物，了解动物在春天的生活习性和活动特点。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培养幼儿的爱心和责任感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通过照顾小动物的活动，让幼儿学会关爱动物，培养他们的责任心。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培养幼儿的探究能力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鼓励幼儿探究动物的行为习性，提出问题并寻找答案，从而培养他们的探究能力。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春天的动物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向幼儿介绍春天的传统节日，如春节、元宵节等，让他们了解这些节日的习俗和文化内涵。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通过庆祝传统节日的活动，让幼儿了解传统文化的魅力，培养他们的传统文化意识。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鼓励幼儿在节日活动中与同伴交往，合作完成游戏和活动，从而培养他们的社交能力。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了解春天的传统节日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培养幼儿的传统文化意识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培养幼儿的社交能力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春天的节日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主题二：我们的社区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社区设施介绍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设施使用规则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社区设施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介绍社区内的各种设施，如超市、公园、图书馆、医院等，使幼儿了解社区的基本构成。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教育幼儿遵守公共设施的使用规则，如不损坏设施、不乱扔垃圾等，培养其公共意识和责任感。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介绍社区内举办的各种活动，如运动会、文艺演出、义工活动等，让幼儿了解社区活动的多样性和丰富性。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鼓励幼儿积极参与社区活动，提高其社交能力，培养其团队合作精神和奉献精神。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参与社区活动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向幼儿普及环保知识，如垃圾分类、节约用水、减少碳排放等，培养其环保意识。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鼓励幼儿在日常生活中实践环保行动，如捡拾垃圾、种植植物等，培养其环保行动力和责任感。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社区环保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环保行动倡导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环保知识普及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主题三：健康的生活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895814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576185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728014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25837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933379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513993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70645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551015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25497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1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08209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8728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791253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1471624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117558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921180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828817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409337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13365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329148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761077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5038630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354413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5786247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933974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0249757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81686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总结词：培养幼儿良好的饮食习惯，了解食物的来源和营养价值。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让幼儿了解食物的种类和来源，知道每种食物所含的营养成分。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引导幼儿养成定时定量的饮食习惯，避免暴饮暴食。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鼓励幼儿尝试各种食物，不偏食、不挑食，培养良好的饮食习惯。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“食物的旅行”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“小小营养师”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“食物的来源”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通过模拟食物在人体内的消化过程，让幼儿了解食物的营养吸收。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让幼儿设计营养均衡的餐点，培养其健康饮食的意识。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了解食物的种植、养殖等生产过程，培养对食物的感恩之心。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总结词：培养幼儿的运动兴趣和习惯，促进身体健康发展。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120" r="2212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运动与健康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https://d.book118.com/958034053127006044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2024-09-25T03:15:58.540</cp:lastPrinted>
  <dcterms:created xsi:type="dcterms:W3CDTF">2024-09-24T19:15:58Z</dcterms:created>
  <dcterms:modified xsi:type="dcterms:W3CDTF">2024-09-24T19:16:00Z</dcterms:modified>
</cp:coreProperties>
</file>