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8D45A-0D92-4AD3-8BF5-AEECD688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D330-6EF9-4607-B154-DE044754B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DD1A-5D10-41A4-BE12-0F1C7AA6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BDD04-229D-46DE-9A9D-5187B89D6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62F842-13DC-4D4D-87FF-159248589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E6599-4F5E-4554-B3A2-7A068BAB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2A8E2-C737-452C-A6F3-E18A17C6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48313-978A-4E1F-8579-F1388840B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74446-48B1-45FE-9C8F-593F83B4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4F618-3179-4AFE-9ECF-E5A5E3BC7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0F9C1-494A-45AB-AC25-3A7E4AD7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34121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2023-2028年中国凤爪行业供需分析及发展前景研究报告大纲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中国凤爪行业供需现状分析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中国凤爪行业竞争格局分析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中国凤爪行业发展前景预测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中国凤爪行业投资风险与机会分析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随着中国经济的快速发展和人民生活水平的提高，消费者对食品的需求日益多样化，其中凤爪作为一种独特的美食，越来越受到消费者的青睐。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凤爪行业的发展对于满足消费者需求、推动经济增长和提高就业具有重要意义。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95" b="19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本报告采用定性和定量相结合的研究方法，通过对凤爪行业的供需状况、市场趋势、竞争格局等方面进行深入分析，预测未来几年凤爪行业的发展前景。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本报告的研究范围主要集中在中国境内，包括对不同地区、不同规模企业的分析，以及对国内外市场的比较研究。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中国凤爪行业供需现状分析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目前中国凤爪行业的生产能力稳步提升，随着养殖技术的进步和规模化养殖的推广，产量逐年增加。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凤爪的原材料主要包括鸡爪和鸡翅，其价格受到市场供需关系、季节性因素和国际市场价格波动的影响。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333" r="2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随着劳动力、原材料等成本的上涨，凤爪的生产成本呈上升趋势。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凤爪作为一道传统美食，深受广大消费者的喜爱，消费群体广泛。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随着生活水平的提高，消费者对凤爪的需求逐渐增加，消费习惯也在发生变化。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近年来，中国凤爪的消费量呈现出稳步增长的趋势。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目前中国凤爪行业供需基本平衡，但受季节性因素和区域性因素的影响，部分时期或地区可能会出现供应紧张的情况。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供需关系的变化会影响凤爪的价格波动，价格受市场供求关系的影响较大。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未来几年，随着消费需求的增加和生产技术的提高，预计中国凤爪行业的供需关系将更加平衡，市场前景广阔。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中国凤爪行业竞争格局分析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以创新为驱动，注重产品研发和品牌建设，通过多样化的营销策略，不断提升品牌知名度和市场占有率。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以质量为核心竞争力，严格把控原材料采购和生产流程，确保产品安全和品质稳定，赢得了消费者的信赖。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作为中国凤爪行业的领军企业，拥有先进的生产技术和庞大的市场份额，专注于高品质凤爪的生产和销售。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行业内主要企业概述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20" r="179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行业内主要企业通过并购、合作等方式扩大规模和市场份额，以提高行业集中度。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中国的凤爪行业呈现出较为集中的竞争格局，主要企业占据了较大的市场份额。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随着行业整合和优胜劣汰，中小企业的生存空间受到挤压，行业集中度有望进一步提高。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在某些细分市场中，价格竞争较为激烈，企业通过降低成本、促销等方式争夺市场份额。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一些企业通过产品差异化、品牌差异化等方式寻求竞争优势，满足消费者多样化的需求。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企业通过拓展销售渠道、提高渠道覆盖率等方式增强竞争力，提高市场占有率。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中国凤爪行业发展前景预测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消费者对食品品质的要求越来越高，对凤爪的口感、新鲜度等方面的要求也将更加严格。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凤爪行业将逐渐向品牌化、专业化方向发展，品牌影响力将成为企业竞争力的重要组成部分。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健康消费趋势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随着消费者对健康的关注度不断提高，对凤爪等食品的需求将更加注重健康、营养和安全。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随着电商平台的快速发展，线上销售将成为凤爪销售的重要渠道，为消费者提供更加便捷的购买方式。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区域性市场需求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不同地区对凤爪的口味和需求存在差异，企业应根据不同地区的市场需求进行产品调整和差异化营销。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年轻化消费群体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年轻人是凤爪的主要消费群体之一，随着年轻人消费能力的提升和消费观念的转变，对凤爪的需求将进一步增加。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随着养殖技术的不断进步和市场的需求增加，凤爪的养殖规模将逐渐扩大，供应能力将得到提升。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为满足消费者对品质的需求，企业应加强品质保障措施，提高产品质量和安全性。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通过整合产业链资源，提高生产效率和降低成本，提升企业的市场竞争力。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供应能力预测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https://d.book118.com/958034121033006030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2024-09-06T13:08:25.679</cp:lastPrinted>
  <dcterms:created xsi:type="dcterms:W3CDTF">2024-09-06T05:08:25Z</dcterms:created>
  <dcterms:modified xsi:type="dcterms:W3CDTF">2024-09-06T05:08:27Z</dcterms:modified>
</cp:coreProperties>
</file>