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CAD1E-EEBF-4161-9F09-B4DB84FDA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5163C-BEC9-47B0-8C96-F51F0A06D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25770B-2922-48E1-8DF4-BB2C1D5D0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8C6063-B34D-4913-A337-6ED65AB43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E90EA4-0F62-458B-A38D-88D3EBA81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F2F8F3-8C9C-446D-A81D-018479D8D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970A39-F49E-4B6D-B371-DCF581379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52D610-37DF-4A8B-A285-C7ABCB2B2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D1D3C2-9211-442E-AEE3-1318342C6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0ECEE-B46E-4151-854D-8BFF2C365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E58D3-335D-4989-B766-3194BFE7D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3513607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管理信息系统开发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系统实现与测试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系统上线与维护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项目管理与风险控制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50" b="2750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信息系统是一个集成了硬件、软件、数据、人员和过程等组件的系统，用于收集、存储、处理和传输信息，以支持组织的决策、协调和控制活动。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根据应用领域的不同，信息系统可分为事务处理系统、管理信息系统、决策支持系统和专家系统等。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信息系统的类型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随着计算机技术和网络技术的不断发展，信息系统经历了从单机系统到网络系统，再到如今的云计算和大数据等技术的演进。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信息系统的发展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信息系统概述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管理信息系统通过自动化和智能化的方式，提高了数据处理和信息传递的速度和准确性，从而提高了管理效率。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提高管理效率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通过管理信息系统，企业可以更加合理地配置人力、物力和财力等资源，实现资源的最大化利用。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306" r="1330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管理信息系统能够为企业提供全面、准确的数据支持，帮助决策者做出更加科学、合理的决策。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提升决策水平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管理信息系统的重要性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管理信息系统的开发目标包括提高管理效率、优化资源配置、提升决策水平等，同时还需要考虑系统的稳定性、安全性和可扩展性等方面。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通过管理信息系统的开发，企业可以期望实现业务流程的自动化、信息资源的共享、决策支持的智能化等成果，从而提升企业整体竞争力和可持续发展能力。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96" r="2749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系统需求分析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业务流程调研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通过访谈、问卷、观察等方式，了解现有业务流程、业务规则和业务数据。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分析调研结果，整理出现有业务流程图，找出流程中的瓶颈和问题。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业务流程优化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针对现有流程中的问题，提出优化和改进方案，形成新的业务流程图。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业务流程分析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159" r="1315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数据流程优化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针对现有数据流程中的问题，提出优化和改进方案，形成新的数据流程图。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数据流程调研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了解现有系统中的数据流程，包括数据采集、处理、存储和传输等方面。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数据流程分析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分析调研结果，整理出现有数据流程图，找出数据流程中的瓶颈和问题。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数据流程分析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通过访谈、问卷、观察等方式，了解用户对系统的功能需求。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功能需求调研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分析调研结果，整理出系统需要实现的功能列表，包括输入、处理、输出等方面。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功能需求分析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对每个功能进行详细描述，包括功能名称、功能描述、输入、输出、处理逻辑等方面。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功能需求描述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性能需求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分析系统需要满足的性能指标，如响应时间、吞吐量、并发用户数等。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分析系统需要满足的安全性要求，如数据加密、用户权限控制、防止恶意攻击等。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分析系统需要满足的可靠性要求，如系统的稳定性、可用性等。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易用性需求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分析系统需要满足的易用性要求，如界面设计、操作便捷性、帮助文档等。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非功能需求分析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系统设计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系统架构设计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确定系统的整体结构，包括各个模块的功能和相互关系。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技术选型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根据系统需求和开发团队的技术栈，选择合适的技术和工具。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系统安全性设计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考虑系统的安全性，包括用户认证、权限控制、数据加密等方面。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算法设计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针对系统中的关键算法进行设计，确保算法的正确性和效率。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异常处理设计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考虑系统中可能出现的异常情况，并设计相应的处理机制。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对每个模块进行详细设计，包括输入输出、处理逻辑、数据结构等。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数据库逻辑设计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将概念模型转换为数据库的逻辑模型，包括表结构、索引、视图等。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数据库物理设计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考虑数据库的物理存储和性能优化，包括存储方式、备份恢复策略等。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数据库概念设计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设计数据库的概念模型，包括实体、属性、关系等。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数据库设计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https://d.book118.com/958035136070006032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2024-09-10T01:32:20.675</cp:lastPrinted>
  <dcterms:created xsi:type="dcterms:W3CDTF">2024-09-09T17:32:20Z</dcterms:created>
  <dcterms:modified xsi:type="dcterms:W3CDTF">2024-09-09T17:32:22Z</dcterms:modified>
</cp:coreProperties>
</file>