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59EFD-5C2F-4C8C-A425-8D3332BF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3E99E-9531-445B-ACE6-65E03AED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5366E-41B4-41AF-883D-27752AEC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B732C-08AA-49A0-9649-130437E1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D8977E-68E7-4D2E-B9B8-84282DC2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E902C-5BE6-4CA8-A01B-BA7E94E8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104A7-5461-4031-A3DD-F922AD0A0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3F19A-AB40-4515-ABE8-97A90835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4E670-28FA-44AB-B2A5-F06373379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6DE8A-E907-4060-807F-C19A26BE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D9378-1A0C-43F4-BA8F-D9D019CF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610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汽车代理修配项目可行性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项目建设必要性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社会效益评价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风险评估及应对措施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随着经济发展和人民生活水平的提高，汽车保有量逐年上升，尤其是一些大中型城市。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汽车保有量持续增长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在环保政策推动下，新能源汽车市场逐渐扩大，传统燃油汽车将逐渐被淘汰。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汽车发展趋势向新能源汽车转变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汽车保有量及发展趋势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汽车维修行业现状及发展趋势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行业集中度低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目前汽车维修行业以小规模企业为主，行业集中度较低。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技术水平落后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一些汽车维修企业技术水平相对落后，无法满足汽车新技术的发展需求。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行业发展趋势向好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随着汽车保有量的增加，汽车维修行业市场需求不断扩大，同时新技术的发展也带来了更多的维修业务机会。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随着汽车保有量的增加和汽车维修行业的发展，汽车代理修配项目应运而生，旨在解决消费者在车辆维修中遇到的问题。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为消费者提供专业、便捷、有保障的汽车维修服务，同时为维修企业带来更多业务机会。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汽车代理修配项目的提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项目目的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项目提出背景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适应市场发展，提高服务质量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通过项目建设，可以扩大企业市场份额，提高市场竞争力，实现可持续发展。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随着汽车市场的不断发展，消费者对汽车维修和配件的需求日益增加。建设汽车代理修配项目可以满足消费者对高品质、专业化的汽车服务的需求。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通过专业化、规范化的服务流程和先进的设备技术，提高服务质量和效率，提升客户满意度。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提高服务水平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通过项目建设，可以提升企业的品牌形象，增强消费者对企业的信任度和忠诚度。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通过提供全方位、一站式的服务，增加客户黏性，提高客户满意度和口碑。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通过项目建设，可以拓展企业的业务范围，增加新的利润增长点。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提升品牌形象，增加客户黏性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项目建设需要大量的人力资源，可以创造就业机会，缓解就业压力。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通过项目建设，可以推动当地经济的发展，增加税收收入，提高社会效益。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通过项目建设，可以推动汽车产业链的升级和优化，提高产业整体竞争力。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创造就业机会，促进经济发展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项目建设内容及规模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项目主要建设内容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建设汽车代理修配厂，包括办公区域、维修车间、仓库等设施。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项目建设规模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根据市场需求和场地条件，计划建设汽车代理修配厂面积约5000平方米，其中维修车间约3000平方米，仓库约1000平方米，办公区域约1000平方米。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选择在城市郊区或城乡结合部，靠近交通要道，方便车辆进出。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郊区或城乡结合部地价相对较低，可降低项目建设成本；靠近交通要道有利于车辆进出，提高工作效率。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项目选址原因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项目建设地点及选址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项目建设周期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预计项目建设周期为1年，包括前期准备工作、施工建设和竣工验收等阶段。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进度安排计划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前期准备工作2个月，主要包括土地购置、设计、招标等工作；施工建设6个月，主要包括基础建设、主体结构施工、设备安装等；竣工验收2个月，主要包括项目竣工验收、手续办理等。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项目建设周期及进度安排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包括发动机维修、底盘维修、电气设备维修、空调系统维修等基础维修技术。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汽车维修技术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掌握汽车零部件的选配、装配、调试等配装技术。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汽车配装技术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制定合理的维修工艺流程，包括车辆预检、故障诊断、零部件拆装、检测调试等环节。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修配技术及工艺流程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汽车维修设备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包括各类维修工具、量具、检测设备等，以满足维修作业需求。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设备配置方案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根据维修作业需求，合理配置各种设备和工具，提高维修效率。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汽车零部件库存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建立合理的零部件库存，确保常用零部件的供应。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修配设备及配置方案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对员工进行系统的汽车维修和配装技术培训，确保员工掌握相关技能。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人员素质要求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招聘具备一定文化程度、身体健康、有团队协作精神的技术人员，并进行定期培训和考核，确保员工素质不断提高。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技术培训及人员素质要求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https://d.book118.com/958036106075006043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2024-09-23T04:22:12.095</cp:lastPrinted>
  <dcterms:created xsi:type="dcterms:W3CDTF">2024-09-22T20:22:12Z</dcterms:created>
  <dcterms:modified xsi:type="dcterms:W3CDTF">2024-09-22T20:22:14Z</dcterms:modified>
</cp:coreProperties>
</file>