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159A6-64AA-481E-BC7D-6CFB75303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3842D-211C-4ACE-A662-E99A523A5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EB0B7-8C52-4CA2-9B3C-7107D60D8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2BF5D-8D94-4A3B-AEC9-8E0687334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1FDF6B-92B3-4B02-A6CD-D3E91CB34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61642C-DFF3-4F31-ADE5-C3F01EC62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8284FC-5C04-41EE-B2A5-E45169E39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CD0A8-26AF-4E55-961F-C24C2446C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116CF-948A-411A-A39F-4FE54290D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41154-BA01-42C8-AD02-FAB51DC2F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F04EB-AAC4-4FAC-9486-49AD88CCF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3702112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中职生涯职业规划书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2024-01-11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自我认知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30" name="Freeform 30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7581403" y="1797082"/>
            <a:ext cx="3111273" cy="366492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了解自己的兴趣爱好，有助于确定职业发展方向。例如，如果喜欢音乐，可以考虑音乐教育或音乐制作方面的职业。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优势与特长</a:t>
            </a:r>
          </a:p>
        </p:txBody>
      </p:sp>
      <p:sp>
        <p:nvSpPr>
          <p:cNvPr id="23" name="Freeform 23"/>
          <p:cNvSpPr/>
          <p:nvPr/>
        </p:nvSpPr>
        <p:spPr>
          <a:xfrm>
            <a:off x="6743355" y="1681124"/>
            <a:ext cx="2074094" cy="1546479"/>
          </a:xfrm>
          <a:custGeom>
            <a:rect l="l" t="t" r="r" b="b"/>
            <a:pathLst>
              <a:path w="1186" h="837">
                <a:moveTo>
                  <a:pt x="0" y="246"/>
                </a:moveTo>
                <a:lnTo>
                  <a:pt x="0" y="246"/>
                </a:lnTo>
                <a:lnTo>
                  <a:pt x="58" y="218"/>
                </a:lnTo>
                <a:lnTo>
                  <a:pt x="120" y="192"/>
                </a:lnTo>
                <a:lnTo>
                  <a:pt x="182" y="167"/>
                </a:lnTo>
                <a:lnTo>
                  <a:pt x="248" y="144"/>
                </a:lnTo>
                <a:lnTo>
                  <a:pt x="316" y="121"/>
                </a:lnTo>
                <a:lnTo>
                  <a:pt x="386" y="101"/>
                </a:lnTo>
                <a:lnTo>
                  <a:pt x="459" y="82"/>
                </a:lnTo>
                <a:lnTo>
                  <a:pt x="533" y="65"/>
                </a:lnTo>
                <a:lnTo>
                  <a:pt x="610" y="51"/>
                </a:lnTo>
                <a:lnTo>
                  <a:pt x="687" y="38"/>
                </a:lnTo>
                <a:lnTo>
                  <a:pt x="767" y="27"/>
                </a:lnTo>
                <a:lnTo>
                  <a:pt x="848" y="17"/>
                </a:lnTo>
                <a:lnTo>
                  <a:pt x="930" y="10"/>
                </a:lnTo>
                <a:lnTo>
                  <a:pt x="1015" y="4"/>
                </a:lnTo>
                <a:lnTo>
                  <a:pt x="1099" y="1"/>
                </a:lnTo>
                <a:lnTo>
                  <a:pt x="1186" y="0"/>
                </a:lnTo>
                <a:lnTo>
                  <a:pt x="1186" y="837"/>
                </a:lnTo>
                <a:lnTo>
                  <a:pt x="0" y="24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743355" y="2135657"/>
            <a:ext cx="2074094" cy="1866138"/>
          </a:xfrm>
          <a:custGeom>
            <a:rect l="l" t="t" r="r" b="b"/>
            <a:pathLst>
              <a:path w="1186" h="1010">
                <a:moveTo>
                  <a:pt x="1186" y="591"/>
                </a:moveTo>
                <a:lnTo>
                  <a:pt x="0" y="0"/>
                </a:lnTo>
                <a:lnTo>
                  <a:pt x="0" y="419"/>
                </a:lnTo>
                <a:lnTo>
                  <a:pt x="1186" y="1010"/>
                </a:lnTo>
                <a:lnTo>
                  <a:pt x="1186" y="591"/>
                </a:lnTo>
                <a:close/>
              </a:path>
            </a:pathLst>
          </a:custGeom>
          <a:solidFill>
            <a:srgbClr val="DDDDD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817538" y="1875910"/>
            <a:ext cx="2074094" cy="1547813"/>
          </a:xfrm>
          <a:custGeom>
            <a:rect l="l" t="t" r="r" b="b"/>
            <a:pathLst>
              <a:path w="1185" h="838">
                <a:moveTo>
                  <a:pt x="1185" y="245"/>
                </a:moveTo>
                <a:lnTo>
                  <a:pt x="1185" y="245"/>
                </a:lnTo>
                <a:lnTo>
                  <a:pt x="1127" y="218"/>
                </a:lnTo>
                <a:lnTo>
                  <a:pt x="1065" y="191"/>
                </a:lnTo>
                <a:lnTo>
                  <a:pt x="1003" y="167"/>
                </a:lnTo>
                <a:lnTo>
                  <a:pt x="937" y="143"/>
                </a:lnTo>
                <a:lnTo>
                  <a:pt x="869" y="121"/>
                </a:lnTo>
                <a:lnTo>
                  <a:pt x="799" y="101"/>
                </a:lnTo>
                <a:lnTo>
                  <a:pt x="726" y="83"/>
                </a:lnTo>
                <a:lnTo>
                  <a:pt x="652" y="66"/>
                </a:lnTo>
                <a:lnTo>
                  <a:pt x="575" y="50"/>
                </a:lnTo>
                <a:lnTo>
                  <a:pt x="498" y="37"/>
                </a:lnTo>
                <a:lnTo>
                  <a:pt x="418" y="26"/>
                </a:lnTo>
                <a:lnTo>
                  <a:pt x="337" y="17"/>
                </a:lnTo>
                <a:lnTo>
                  <a:pt x="255" y="10"/>
                </a:lnTo>
                <a:lnTo>
                  <a:pt x="170" y="5"/>
                </a:lnTo>
                <a:lnTo>
                  <a:pt x="86" y="2"/>
                </a:lnTo>
                <a:lnTo>
                  <a:pt x="0" y="0"/>
                </a:lnTo>
                <a:lnTo>
                  <a:pt x="0" y="838"/>
                </a:lnTo>
                <a:lnTo>
                  <a:pt x="1185" y="2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8817538" y="2328443"/>
            <a:ext cx="2074094" cy="1673447"/>
          </a:xfrm>
          <a:custGeom>
            <a:rect l="l" t="t" r="r" b="b"/>
            <a:pathLst>
              <a:path w="1185" h="905">
                <a:moveTo>
                  <a:pt x="0" y="593"/>
                </a:moveTo>
                <a:lnTo>
                  <a:pt x="1185" y="0"/>
                </a:lnTo>
                <a:lnTo>
                  <a:pt x="1185" y="315"/>
                </a:lnTo>
                <a:lnTo>
                  <a:pt x="0" y="906"/>
                </a:lnTo>
                <a:lnTo>
                  <a:pt x="0" y="59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5882896" y="1940109"/>
            <a:ext cx="2932659" cy="1093565"/>
          </a:xfrm>
          <a:custGeom>
            <a:rect l="l" t="t" r="r" b="b"/>
            <a:pathLst>
              <a:path w="1676" h="592">
                <a:moveTo>
                  <a:pt x="1676" y="592"/>
                </a:moveTo>
                <a:lnTo>
                  <a:pt x="490" y="0"/>
                </a:lnTo>
                <a:lnTo>
                  <a:pt x="436" y="28"/>
                </a:lnTo>
                <a:lnTo>
                  <a:pt x="383" y="60"/>
                </a:lnTo>
                <a:lnTo>
                  <a:pt x="333" y="91"/>
                </a:lnTo>
                <a:lnTo>
                  <a:pt x="286" y="124"/>
                </a:lnTo>
                <a:lnTo>
                  <a:pt x="242" y="158"/>
                </a:lnTo>
                <a:lnTo>
                  <a:pt x="202" y="194"/>
                </a:lnTo>
                <a:lnTo>
                  <a:pt x="165" y="229"/>
                </a:lnTo>
                <a:lnTo>
                  <a:pt x="131" y="266"/>
                </a:lnTo>
                <a:lnTo>
                  <a:pt x="101" y="305"/>
                </a:lnTo>
                <a:lnTo>
                  <a:pt x="88" y="323"/>
                </a:lnTo>
                <a:lnTo>
                  <a:pt x="75" y="343"/>
                </a:lnTo>
                <a:lnTo>
                  <a:pt x="64" y="363"/>
                </a:lnTo>
                <a:lnTo>
                  <a:pt x="53" y="383"/>
                </a:lnTo>
                <a:lnTo>
                  <a:pt x="43" y="403"/>
                </a:lnTo>
                <a:lnTo>
                  <a:pt x="34" y="423"/>
                </a:lnTo>
                <a:lnTo>
                  <a:pt x="25" y="444"/>
                </a:lnTo>
                <a:lnTo>
                  <a:pt x="20" y="464"/>
                </a:lnTo>
                <a:lnTo>
                  <a:pt x="13" y="486"/>
                </a:lnTo>
                <a:lnTo>
                  <a:pt x="8" y="507"/>
                </a:lnTo>
                <a:lnTo>
                  <a:pt x="4" y="528"/>
                </a:lnTo>
                <a:lnTo>
                  <a:pt x="3" y="550"/>
                </a:lnTo>
                <a:lnTo>
                  <a:pt x="0" y="571"/>
                </a:lnTo>
                <a:lnTo>
                  <a:pt x="0" y="592"/>
                </a:lnTo>
                <a:lnTo>
                  <a:pt x="1676" y="592"/>
                </a:lnTo>
                <a:close/>
              </a:path>
            </a:pathLst>
          </a:custGeom>
          <a:solidFill>
            <a:srgbClr val="BDBBB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882896" y="3033769"/>
            <a:ext cx="2932659" cy="966121"/>
          </a:xfrm>
          <a:prstGeom prst="rect">
            <a:avLst/>
          </a:prstGeom>
          <a:gradFill>
            <a:gsLst>
              <a:gs pos="0">
                <a:srgbClr val="969696">
                  <a:alpha val="100000"/>
                </a:srgbClr>
              </a:gs>
              <a:gs pos="100000">
                <a:srgbClr val="808080">
                  <a:alpha val="100000"/>
                </a:srgb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8817538" y="2524372"/>
            <a:ext cx="2930767" cy="1091565"/>
          </a:xfrm>
          <a:custGeom>
            <a:rect l="l" t="t" r="r" b="b"/>
            <a:pathLst>
              <a:path w="1674" h="591">
                <a:moveTo>
                  <a:pt x="0" y="591"/>
                </a:moveTo>
                <a:lnTo>
                  <a:pt x="1185" y="0"/>
                </a:lnTo>
                <a:lnTo>
                  <a:pt x="1239" y="28"/>
                </a:lnTo>
                <a:lnTo>
                  <a:pt x="1292" y="58"/>
                </a:lnTo>
                <a:lnTo>
                  <a:pt x="1342" y="89"/>
                </a:lnTo>
                <a:lnTo>
                  <a:pt x="1389" y="124"/>
                </a:lnTo>
                <a:lnTo>
                  <a:pt x="1433" y="156"/>
                </a:lnTo>
                <a:lnTo>
                  <a:pt x="1473" y="192"/>
                </a:lnTo>
                <a:lnTo>
                  <a:pt x="1510" y="228"/>
                </a:lnTo>
                <a:lnTo>
                  <a:pt x="1544" y="265"/>
                </a:lnTo>
                <a:lnTo>
                  <a:pt x="1574" y="303"/>
                </a:lnTo>
                <a:lnTo>
                  <a:pt x="1587" y="323"/>
                </a:lnTo>
                <a:lnTo>
                  <a:pt x="1600" y="342"/>
                </a:lnTo>
                <a:lnTo>
                  <a:pt x="1611" y="361"/>
                </a:lnTo>
                <a:lnTo>
                  <a:pt x="1622" y="381"/>
                </a:lnTo>
                <a:lnTo>
                  <a:pt x="1632" y="401"/>
                </a:lnTo>
                <a:lnTo>
                  <a:pt x="1641" y="423"/>
                </a:lnTo>
                <a:lnTo>
                  <a:pt x="1650" y="443"/>
                </a:lnTo>
                <a:lnTo>
                  <a:pt x="1655" y="464"/>
                </a:lnTo>
                <a:lnTo>
                  <a:pt x="1662" y="484"/>
                </a:lnTo>
                <a:lnTo>
                  <a:pt x="1667" y="505"/>
                </a:lnTo>
                <a:lnTo>
                  <a:pt x="1671" y="527"/>
                </a:lnTo>
                <a:lnTo>
                  <a:pt x="1672" y="548"/>
                </a:lnTo>
                <a:lnTo>
                  <a:pt x="1675" y="569"/>
                </a:lnTo>
                <a:lnTo>
                  <a:pt x="1675" y="591"/>
                </a:lnTo>
                <a:lnTo>
                  <a:pt x="0" y="59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817538" y="3615842"/>
            <a:ext cx="2930767" cy="38604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890466" y="2841555"/>
            <a:ext cx="2930767" cy="1094899"/>
          </a:xfrm>
          <a:custGeom>
            <a:rect l="l" t="t" r="r" b="b"/>
            <a:pathLst>
              <a:path w="1676" h="593">
                <a:moveTo>
                  <a:pt x="1676" y="0"/>
                </a:moveTo>
                <a:lnTo>
                  <a:pt x="490" y="593"/>
                </a:lnTo>
                <a:lnTo>
                  <a:pt x="436" y="564"/>
                </a:lnTo>
                <a:lnTo>
                  <a:pt x="383" y="533"/>
                </a:lnTo>
                <a:lnTo>
                  <a:pt x="333" y="501"/>
                </a:lnTo>
                <a:lnTo>
                  <a:pt x="286" y="469"/>
                </a:lnTo>
                <a:lnTo>
                  <a:pt x="242" y="434"/>
                </a:lnTo>
                <a:lnTo>
                  <a:pt x="202" y="400"/>
                </a:lnTo>
                <a:lnTo>
                  <a:pt x="165" y="363"/>
                </a:lnTo>
                <a:lnTo>
                  <a:pt x="131" y="326"/>
                </a:lnTo>
                <a:lnTo>
                  <a:pt x="101" y="288"/>
                </a:lnTo>
                <a:lnTo>
                  <a:pt x="88" y="269"/>
                </a:lnTo>
                <a:lnTo>
                  <a:pt x="75" y="249"/>
                </a:lnTo>
                <a:lnTo>
                  <a:pt x="64" y="229"/>
                </a:lnTo>
                <a:lnTo>
                  <a:pt x="53" y="209"/>
                </a:lnTo>
                <a:lnTo>
                  <a:pt x="43" y="189"/>
                </a:lnTo>
                <a:lnTo>
                  <a:pt x="34" y="170"/>
                </a:lnTo>
                <a:lnTo>
                  <a:pt x="25" y="148"/>
                </a:lnTo>
                <a:lnTo>
                  <a:pt x="20" y="128"/>
                </a:lnTo>
                <a:lnTo>
                  <a:pt x="13" y="107"/>
                </a:lnTo>
                <a:lnTo>
                  <a:pt x="8" y="85"/>
                </a:lnTo>
                <a:lnTo>
                  <a:pt x="4" y="66"/>
                </a:lnTo>
                <a:lnTo>
                  <a:pt x="3" y="44"/>
                </a:lnTo>
                <a:lnTo>
                  <a:pt x="0" y="21"/>
                </a:lnTo>
                <a:lnTo>
                  <a:pt x="0" y="0"/>
                </a:lnTo>
                <a:lnTo>
                  <a:pt x="1676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890466" y="2841555"/>
            <a:ext cx="856853" cy="2254472"/>
          </a:xfrm>
          <a:custGeom>
            <a:rect l="l" t="t" r="r" b="b"/>
            <a:pathLst>
              <a:path w="490" h="1221">
                <a:moveTo>
                  <a:pt x="490" y="593"/>
                </a:moveTo>
                <a:lnTo>
                  <a:pt x="490" y="593"/>
                </a:lnTo>
                <a:lnTo>
                  <a:pt x="436" y="564"/>
                </a:lnTo>
                <a:lnTo>
                  <a:pt x="383" y="533"/>
                </a:lnTo>
                <a:lnTo>
                  <a:pt x="333" y="501"/>
                </a:lnTo>
                <a:lnTo>
                  <a:pt x="286" y="469"/>
                </a:lnTo>
                <a:lnTo>
                  <a:pt x="242" y="434"/>
                </a:lnTo>
                <a:lnTo>
                  <a:pt x="202" y="400"/>
                </a:lnTo>
                <a:lnTo>
                  <a:pt x="165" y="363"/>
                </a:lnTo>
                <a:lnTo>
                  <a:pt x="131" y="326"/>
                </a:lnTo>
                <a:lnTo>
                  <a:pt x="101" y="288"/>
                </a:lnTo>
                <a:lnTo>
                  <a:pt x="88" y="269"/>
                </a:lnTo>
                <a:lnTo>
                  <a:pt x="75" y="249"/>
                </a:lnTo>
                <a:lnTo>
                  <a:pt x="64" y="229"/>
                </a:lnTo>
                <a:lnTo>
                  <a:pt x="53" y="209"/>
                </a:lnTo>
                <a:lnTo>
                  <a:pt x="43" y="189"/>
                </a:lnTo>
                <a:lnTo>
                  <a:pt x="34" y="170"/>
                </a:lnTo>
                <a:lnTo>
                  <a:pt x="25" y="148"/>
                </a:lnTo>
                <a:lnTo>
                  <a:pt x="20" y="128"/>
                </a:lnTo>
                <a:lnTo>
                  <a:pt x="13" y="107"/>
                </a:lnTo>
                <a:lnTo>
                  <a:pt x="8" y="85"/>
                </a:lnTo>
                <a:lnTo>
                  <a:pt x="4" y="66"/>
                </a:lnTo>
                <a:lnTo>
                  <a:pt x="3" y="44"/>
                </a:lnTo>
                <a:lnTo>
                  <a:pt x="0" y="21"/>
                </a:lnTo>
                <a:lnTo>
                  <a:pt x="0" y="0"/>
                </a:lnTo>
                <a:lnTo>
                  <a:pt x="0" y="628"/>
                </a:lnTo>
                <a:lnTo>
                  <a:pt x="0" y="650"/>
                </a:lnTo>
                <a:lnTo>
                  <a:pt x="3" y="672"/>
                </a:lnTo>
                <a:lnTo>
                  <a:pt x="4" y="694"/>
                </a:lnTo>
                <a:lnTo>
                  <a:pt x="8" y="714"/>
                </a:lnTo>
                <a:lnTo>
                  <a:pt x="13" y="735"/>
                </a:lnTo>
                <a:lnTo>
                  <a:pt x="20" y="756"/>
                </a:lnTo>
                <a:lnTo>
                  <a:pt x="25" y="776"/>
                </a:lnTo>
                <a:lnTo>
                  <a:pt x="34" y="798"/>
                </a:lnTo>
                <a:lnTo>
                  <a:pt x="43" y="818"/>
                </a:lnTo>
                <a:lnTo>
                  <a:pt x="53" y="838"/>
                </a:lnTo>
                <a:lnTo>
                  <a:pt x="64" y="858"/>
                </a:lnTo>
                <a:lnTo>
                  <a:pt x="75" y="877"/>
                </a:lnTo>
                <a:lnTo>
                  <a:pt x="88" y="897"/>
                </a:lnTo>
                <a:lnTo>
                  <a:pt x="101" y="916"/>
                </a:lnTo>
                <a:lnTo>
                  <a:pt x="131" y="954"/>
                </a:lnTo>
                <a:lnTo>
                  <a:pt x="165" y="991"/>
                </a:lnTo>
                <a:lnTo>
                  <a:pt x="202" y="1028"/>
                </a:lnTo>
                <a:lnTo>
                  <a:pt x="242" y="1063"/>
                </a:lnTo>
                <a:lnTo>
                  <a:pt x="286" y="1097"/>
                </a:lnTo>
                <a:lnTo>
                  <a:pt x="333" y="1130"/>
                </a:lnTo>
                <a:lnTo>
                  <a:pt x="383" y="1161"/>
                </a:lnTo>
                <a:lnTo>
                  <a:pt x="436" y="1192"/>
                </a:lnTo>
                <a:lnTo>
                  <a:pt x="490" y="1221"/>
                </a:lnTo>
                <a:lnTo>
                  <a:pt x="490" y="593"/>
                </a:lnTo>
                <a:close/>
              </a:path>
            </a:pathLst>
          </a:custGeom>
          <a:solidFill>
            <a:srgbClr val="A19F9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6747320" y="2841555"/>
            <a:ext cx="2073913" cy="2254472"/>
          </a:xfrm>
          <a:custGeom>
            <a:rect l="l" t="t" r="r" b="b"/>
            <a:pathLst>
              <a:path w="1186" h="1221">
                <a:moveTo>
                  <a:pt x="1186" y="628"/>
                </a:moveTo>
                <a:lnTo>
                  <a:pt x="0" y="1221"/>
                </a:lnTo>
                <a:lnTo>
                  <a:pt x="0" y="593"/>
                </a:lnTo>
                <a:lnTo>
                  <a:pt x="1186" y="0"/>
                </a:lnTo>
                <a:lnTo>
                  <a:pt x="1186" y="628"/>
                </a:lnTo>
                <a:close/>
              </a:path>
            </a:pathLst>
          </a:custGeom>
          <a:solidFill>
            <a:srgbClr val="BDBBB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8821594" y="3809199"/>
            <a:ext cx="2930767" cy="1094804"/>
          </a:xfrm>
          <a:custGeom>
            <a:rect l="l" t="t" r="r" b="b"/>
            <a:pathLst>
              <a:path w="1674" h="593">
                <a:moveTo>
                  <a:pt x="0" y="0"/>
                </a:moveTo>
                <a:lnTo>
                  <a:pt x="1185" y="593"/>
                </a:lnTo>
                <a:lnTo>
                  <a:pt x="1239" y="563"/>
                </a:lnTo>
                <a:lnTo>
                  <a:pt x="1292" y="533"/>
                </a:lnTo>
                <a:lnTo>
                  <a:pt x="1342" y="502"/>
                </a:lnTo>
                <a:lnTo>
                  <a:pt x="1389" y="469"/>
                </a:lnTo>
                <a:lnTo>
                  <a:pt x="1433" y="435"/>
                </a:lnTo>
                <a:lnTo>
                  <a:pt x="1473" y="399"/>
                </a:lnTo>
                <a:lnTo>
                  <a:pt x="1510" y="363"/>
                </a:lnTo>
                <a:lnTo>
                  <a:pt x="1544" y="326"/>
                </a:lnTo>
                <a:lnTo>
                  <a:pt x="1574" y="288"/>
                </a:lnTo>
                <a:lnTo>
                  <a:pt x="1587" y="268"/>
                </a:lnTo>
                <a:lnTo>
                  <a:pt x="1600" y="249"/>
                </a:lnTo>
                <a:lnTo>
                  <a:pt x="1611" y="230"/>
                </a:lnTo>
                <a:lnTo>
                  <a:pt x="1622" y="210"/>
                </a:lnTo>
                <a:lnTo>
                  <a:pt x="1632" y="190"/>
                </a:lnTo>
                <a:lnTo>
                  <a:pt x="1641" y="168"/>
                </a:lnTo>
                <a:lnTo>
                  <a:pt x="1650" y="148"/>
                </a:lnTo>
                <a:lnTo>
                  <a:pt x="1655" y="127"/>
                </a:lnTo>
                <a:lnTo>
                  <a:pt x="1662" y="107"/>
                </a:lnTo>
                <a:lnTo>
                  <a:pt x="1667" y="86"/>
                </a:lnTo>
                <a:lnTo>
                  <a:pt x="1671" y="64"/>
                </a:lnTo>
                <a:lnTo>
                  <a:pt x="1672" y="43"/>
                </a:lnTo>
                <a:lnTo>
                  <a:pt x="1675" y="22"/>
                </a:lnTo>
                <a:lnTo>
                  <a:pt x="1675" y="0"/>
                </a:lnTo>
                <a:lnTo>
                  <a:pt x="0" y="0"/>
                </a:lnTo>
                <a:close/>
              </a:path>
            </a:pathLst>
          </a:custGeom>
          <a:solidFill>
            <a:srgbClr val="C0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0894966" y="3809199"/>
            <a:ext cx="857394" cy="1286828"/>
          </a:xfrm>
          <a:custGeom>
            <a:rect l="l" t="t" r="r" b="b"/>
            <a:pathLst>
              <a:path w="490" h="697">
                <a:moveTo>
                  <a:pt x="0" y="593"/>
                </a:moveTo>
                <a:lnTo>
                  <a:pt x="0" y="593"/>
                </a:lnTo>
                <a:lnTo>
                  <a:pt x="54" y="563"/>
                </a:lnTo>
                <a:lnTo>
                  <a:pt x="107" y="533"/>
                </a:lnTo>
                <a:lnTo>
                  <a:pt x="157" y="502"/>
                </a:lnTo>
                <a:lnTo>
                  <a:pt x="204" y="469"/>
                </a:lnTo>
                <a:lnTo>
                  <a:pt x="248" y="435"/>
                </a:lnTo>
                <a:lnTo>
                  <a:pt x="288" y="399"/>
                </a:lnTo>
                <a:lnTo>
                  <a:pt x="325" y="363"/>
                </a:lnTo>
                <a:lnTo>
                  <a:pt x="359" y="326"/>
                </a:lnTo>
                <a:lnTo>
                  <a:pt x="389" y="288"/>
                </a:lnTo>
                <a:lnTo>
                  <a:pt x="402" y="268"/>
                </a:lnTo>
                <a:lnTo>
                  <a:pt x="415" y="249"/>
                </a:lnTo>
                <a:lnTo>
                  <a:pt x="426" y="230"/>
                </a:lnTo>
                <a:lnTo>
                  <a:pt x="437" y="210"/>
                </a:lnTo>
                <a:lnTo>
                  <a:pt x="447" y="190"/>
                </a:lnTo>
                <a:lnTo>
                  <a:pt x="456" y="168"/>
                </a:lnTo>
                <a:lnTo>
                  <a:pt x="465" y="148"/>
                </a:lnTo>
                <a:lnTo>
                  <a:pt x="470" y="127"/>
                </a:lnTo>
                <a:lnTo>
                  <a:pt x="477" y="107"/>
                </a:lnTo>
                <a:lnTo>
                  <a:pt x="482" y="86"/>
                </a:lnTo>
                <a:lnTo>
                  <a:pt x="486" y="64"/>
                </a:lnTo>
                <a:lnTo>
                  <a:pt x="487" y="43"/>
                </a:lnTo>
                <a:lnTo>
                  <a:pt x="490" y="22"/>
                </a:lnTo>
                <a:lnTo>
                  <a:pt x="490" y="0"/>
                </a:lnTo>
                <a:lnTo>
                  <a:pt x="490" y="104"/>
                </a:lnTo>
                <a:lnTo>
                  <a:pt x="490" y="126"/>
                </a:lnTo>
                <a:lnTo>
                  <a:pt x="487" y="148"/>
                </a:lnTo>
                <a:lnTo>
                  <a:pt x="486" y="170"/>
                </a:lnTo>
                <a:lnTo>
                  <a:pt x="482" y="190"/>
                </a:lnTo>
                <a:lnTo>
                  <a:pt x="477" y="211"/>
                </a:lnTo>
                <a:lnTo>
                  <a:pt x="470" y="232"/>
                </a:lnTo>
                <a:lnTo>
                  <a:pt x="465" y="252"/>
                </a:lnTo>
                <a:lnTo>
                  <a:pt x="456" y="274"/>
                </a:lnTo>
                <a:lnTo>
                  <a:pt x="447" y="294"/>
                </a:lnTo>
                <a:lnTo>
                  <a:pt x="437" y="314"/>
                </a:lnTo>
                <a:lnTo>
                  <a:pt x="426" y="334"/>
                </a:lnTo>
                <a:lnTo>
                  <a:pt x="415" y="353"/>
                </a:lnTo>
                <a:lnTo>
                  <a:pt x="402" y="373"/>
                </a:lnTo>
                <a:lnTo>
                  <a:pt x="389" y="392"/>
                </a:lnTo>
                <a:lnTo>
                  <a:pt x="359" y="430"/>
                </a:lnTo>
                <a:lnTo>
                  <a:pt x="325" y="467"/>
                </a:lnTo>
                <a:lnTo>
                  <a:pt x="288" y="504"/>
                </a:lnTo>
                <a:lnTo>
                  <a:pt x="248" y="539"/>
                </a:lnTo>
                <a:lnTo>
                  <a:pt x="204" y="573"/>
                </a:lnTo>
                <a:lnTo>
                  <a:pt x="157" y="606"/>
                </a:lnTo>
                <a:lnTo>
                  <a:pt x="107" y="637"/>
                </a:lnTo>
                <a:lnTo>
                  <a:pt x="54" y="668"/>
                </a:lnTo>
                <a:lnTo>
                  <a:pt x="0" y="697"/>
                </a:lnTo>
                <a:lnTo>
                  <a:pt x="0" y="593"/>
                </a:lnTo>
                <a:close/>
              </a:path>
            </a:pathLst>
          </a:custGeom>
          <a:solidFill>
            <a:srgbClr val="A19F9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8821594" y="3809199"/>
            <a:ext cx="2073373" cy="1286828"/>
          </a:xfrm>
          <a:custGeom>
            <a:rect l="l" t="t" r="r" b="b"/>
            <a:pathLst>
              <a:path w="1185" h="697">
                <a:moveTo>
                  <a:pt x="0" y="104"/>
                </a:moveTo>
                <a:lnTo>
                  <a:pt x="1185" y="697"/>
                </a:lnTo>
                <a:lnTo>
                  <a:pt x="1185" y="593"/>
                </a:lnTo>
                <a:lnTo>
                  <a:pt x="0" y="0"/>
                </a:lnTo>
                <a:lnTo>
                  <a:pt x="0" y="104"/>
                </a:lnTo>
                <a:close/>
              </a:path>
            </a:pathLst>
          </a:custGeom>
          <a:gradFill>
            <a:gsLst>
              <a:gs pos="0">
                <a:srgbClr val="A19F9F">
                  <a:alpha val="100000"/>
                </a:srgbClr>
              </a:gs>
              <a:gs pos="100000">
                <a:srgbClr val="808080">
                  <a:alpha val="100000"/>
                </a:srgb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认识自己的优势和特长，可以在职业规划中发挥这些优势，提高职业竞争力。例如，如果擅长数学，可以考虑金融、数据分析等职业。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明确自己的价值观和职业倾向，有助于选择符合这些条件的职业。例如，如果重视工作与生活的平衡，可以考虑选择工作时间较为灵活的职业。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价值观与职业倾向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职业目标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在未来的10-15年内，我希望能够成为一名成功的企业家，创立自己的公司，并在这个领域中取得领导地位。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实现路径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，我需要完成中职学业，并获得相关的职业资格证书。接着，我会在相关领域的企业中积累工作经验，提升自己的专业技能和管理能力。同时，我也会积极参加培训和进修课程，提升自己的综合素质和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在实现长期目标的过程中，我会定期评估自己的进展情况，并根据实际情况做出必要的调整。例如，如果我发现自己的兴趣和能力更适合从事其他领域的工作，我会及时调整自己的职业规划。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在未来5-10年内，我希望能够成为一名高级管理人员，在一家大型企业中担任高管职位。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实现路径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首先，我会在中职毕业后找到一份相关领域的工作，并努力提升自己的专业技能和管理能力。同时，我也会积极参加公司内部的培训和晋升机会，争取早日晋升到更高的职位。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在实现中期目标的过程中，我也会定期评估自己的进展情况，并根据实际情况做出必要的调整。例如，如果我发现自己的职业发展遇到瓶颈，我会考虑通过进修或跳槽来突破困境。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在未来1-2年内，我希望能够找到一份满意的工作，并在这个岗位上稳定下来。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实现路径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首先，我会通过校园招聘、网络招聘等方式寻找符合自己兴趣和能力的工作机会。接着，我会准备一份优秀的简历和求职信，积极参加各种招聘会和面试机会。同时，我也会通过实习、兼职等方式积累工作经验和人脉关系，提升自己的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在实现短期目标的过程中，我也会定期评估自己的进展情况，并根据实际情况做出必要的调整。例如，如果我发现自己的求职进展不如预期顺利，我会考虑加强自己的求职技巧和策略。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行动计划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https://d.book118.com/958037021127006033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2024-09-11T22:33:16.770</cp:lastPrinted>
  <dcterms:created xsi:type="dcterms:W3CDTF">2024-09-11T14:33:16Z</dcterms:created>
  <dcterms:modified xsi:type="dcterms:W3CDTF">2024-09-11T14:33:18Z</dcterms:modified>
</cp:coreProperties>
</file>