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DD3F0-1BB6-4012-B88A-2103CC7BD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CCB6E-C3AA-4C6F-A2C3-0619EF071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6DE09-0BBB-4B8C-95BD-DABB47B33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F8444-052D-4573-9607-4A325F47D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6ADA5B-91C4-4ABD-B0ED-1FB1A3F03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B0815-168B-4A9A-8A5C-5BE964D2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B2905-1D1A-43CA-B62F-D8A2B0F1C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3CAFD-4F8A-46AD-B6FE-BA479BEC4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1FA1F-020D-4EA2-A239-29BB9E760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418EB-7858-4F4B-8DFA-2A4ADFD9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6720E-538A-423C-8209-DEB4B752D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37123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膀胱造瘘可能出现的并发症及处理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膀胱造瘘患者的心理护理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膀胱造瘘的定义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膀胱造瘘通常是通过手术在膀胱上开一个小口，将一根导管插入膀胱，导管另一端连接引流袋，以便收集尿液。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膀胱造瘘是指在膀胱外建立一个尿液引流通道，使尿液通过该通道排出体外。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51" r="200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由于某些原因，如尿道狭窄、尿道断裂、神经源性膀胱等，导致排尿困难或无法排尿，需要进行膀胱造瘘以排出尿液。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缓解尿潴留、减轻肾脏负担、预防尿路感染、改善患者生活质量等。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膀胱造瘘的原因和目的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进行必要的检查和评估，确定手术方案，向患者及家属解释手术过程和风险，签署知情同意书。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患者取仰卧位，进行消毒和麻醉处理。在耻骨上选择合适的位置，切开皮肤和皮下组织，找到膀胱并切开。插入导管并将尿液引流至引流袋中。缝合膀胱和皮肤，固定导管。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观察尿液引流情况，定期更换引流袋和导管，保持局部清洁干燥，预防感染。根据患者情况逐步恢复自主排尿功能。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膀胱造瘘的手术过程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193" b="311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每天用温水轻轻擦拭造瘘口周围皮肤，保持清洁干燥。避免使用肥皂、沐浴露等刺激性物品。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定期使用温和的消毒液对造瘘口周围皮肤进行消毒，消毒时应避免消毒液渗入造瘘口内。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清洁和消毒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根据医生建议定期更换引流袋，一般建议每天更换一次。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更换引流袋时应保持造瘘口周围皮肤清洁干燥，先夹住引流管，再打开造瘘口，将新的引流袋放置合适位置后，松开夹子，确保引流顺畅。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更换引流袋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避免食用刺激性食物和饮料，如辛辣、酸甜、咖啡等。多饮水，保持尿液通畅。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避免剧烈运动和重体力劳动，以免造成造瘘口周围皮肤摩擦和牵拉。适当休息，避免长时间站立或久坐。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饮食和活动注意事项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膀胱造瘘可能出现的并发症及处理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https://d.book118.com/958037123055006043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2024-09-22T23:07:17.687</cp:lastPrinted>
  <dcterms:created xsi:type="dcterms:W3CDTF">2024-09-22T15:07:17Z</dcterms:created>
  <dcterms:modified xsi:type="dcterms:W3CDTF">2024-09-22T15:07:19Z</dcterms:modified>
</cp:coreProperties>
</file>