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8A59E-3407-4504-8821-C2FC30551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85534-95ED-4E98-8B73-F91B5B43E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31263-B20F-4E66-9A7B-6308E9914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7E152-DC40-4CC4-82DF-7D707F88C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CAA484-1EBB-43B9-8875-9C1119555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36B9E2-C69D-42DB-B62E-066146EB4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72F41E-4D2F-4B2A-9DC5-9B22CAF1C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412FF-9538-4C3B-B321-028B361F4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D9D2B-9135-4833-A0A2-0E1AC7305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13813-83BA-4A21-A9E9-EBDE59BBF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44CA8-62F3-4818-851A-8D089CEA9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4001500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心理健康对个人发展的影响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心理健康与个人成长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心理健康与人际关系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心理健康与职业发展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心理健康与生活质量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提高心理健康水平的途径和方法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强调心理健康的重要性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随着现代社会压力的增加，心理健康问题日益凸显，对个人的全面发展产生了重大影响。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引出心理健康与个人发展的关系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心理健康是个人发展的基础，对于提高个体的生活质量、促进社会和谐具有重要意义。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心理健康定义及重要性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心理健康是指个体在心理、情感和行为方面的健康状态，包括正常的智力、积极的情感、良好的人际关系和适应环境的能力等。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促进个体的正常发展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心理健康有助于个体形成健全的人格、培养良好的品质，为个人的全面发展奠定基础。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心理健康的个体能够更好地应对生活中的压力和挑战，享受更高质量的生活。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心理健康的个体更容易与他人建立良好的关系，减少社会冲突，促进社会和谐与进步。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心理健康与个人成长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心理健康的人能够更好地集中注意力，保持专注，从而提高学习和工作效率。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提升注意力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987" r="1198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增强记忆力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促进思维灵活性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良好的心理状态有助于改善记忆力，使人们能够更准确地回忆和存储信息。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心理健康有助于培养思维的灵活性和创造性，使人们能够更好地应对复杂的问题和挑战。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心理健康对认知能力的影响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心理健康的人能够更好地管理和调节情绪，保持情绪稳定，避免过度波动。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250" r="92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良好的心理状态有助于培养积极的情感和态度，提高幸福感和生活质量。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积极情感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心理健康的人能够更好地应对压力和挫折，采取积极的应对策略，减少负面情绪的影响。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应对压力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心理健康对情感调节的作用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7458" b="17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培养自信心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心理健康的人通常具有更高的自信心，能够更好地认识自己的能力和价值，从而更自信地面对生活中的各种挑战。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增强自律性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心理健康有助于培养自律性，使人们能够更好地控制自己的行为和决策。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提高坚韧性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良好的心理状态有助于提高坚韧性，使人们能够在困难和挑战面前保持毅力和决心。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心理健康对意志品质的塑造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心理健康与人际关系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心理健康的人通常具备更强的社交能力，能够主动与他人建立联系，更容易形成良好的人际关系。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心理健康有助于保持情绪稳定，避免情绪波动过大对人际交往造成负面影响。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000" r="9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心理健康的人往往更懂得如何与他人沟通，能够运用恰当的沟通技巧来表达自己的想法和感受，减少误解和冲突。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心理健康对人际交往的影响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心理健康有助于建立和维护亲密关系中的信任和理解，使双方更加坦诚相待，减少猜疑和误解。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心理健康的人在亲密关系中能够给予对方更多的情感支持，共同应对生活中的挑战和压力。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心理健康有助于更好地处理亲密关系中的冲突和分歧，通过理性沟通和协商找到双方都能接受的解决方案。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心理健康对亲密关系的维护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社会认知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心理健康有助于提高个体的社会认知能力，更好地理解和适应社会环境及其变化。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遵守社会规范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心理健康的人通常更能够自觉遵守社会规范和道德准则，维护社会秩序和公共利益。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积极的社会参与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心理健康有助于个体更积极地参与社会活动，与他人合作共事，共同推动社会的进步和发展。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心理健康对社会适应的促进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https://d.book118.com/958040015006006034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2024-09-12T05:21:49.990</cp:lastPrinted>
  <dcterms:created xsi:type="dcterms:W3CDTF">2024-09-11T21:21:50Z</dcterms:created>
  <dcterms:modified xsi:type="dcterms:W3CDTF">2024-09-11T21:21:52Z</dcterms:modified>
</cp:coreProperties>
</file>