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6315FF-522D-49EE-BFAF-73CBDD989F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0C5946-9D32-4FD9-B87B-AF5E9C7AFD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D40FA9-838C-4E2C-92FC-FBFE548412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7A60BC-15FB-4AEB-97CB-DF3BB6841A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D9942C-8F87-448B-9B26-498E19F29C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8140DEB-39EE-4727-BC62-29FC7EBA68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B339558-EA8B-4B78-9172-F8CB27674A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6E8D21-536C-40D0-8E18-F17277E1FB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A77359-764C-418E-883F-6961FB4724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5C6110-5F14-4279-8D7C-A6EC63B757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26BA30-385C-4FE0-B3CF-0E063322B8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804012414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提高朗读能力的计划书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提高朗读能力的目标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提高朗读能力的策略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评估与反馈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良好的朗读能力能够使人在口头表达时更加清晰、流畅，增强语言的感染力。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提升语言表达能力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941" r="1494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增强记忆能力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941" r="14941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促进阅读理解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108" r="111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朗读有助于记忆，通过将视觉和听觉信息相结合，提高记忆的深度和广度。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朗读有助于深入理解文本，通过语音的抑扬顿挫，更好地把握文章的节奏和情感。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朗读能力的重要性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客观地评估自己的朗读能力，找出自己的优势和不足。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评估朗读水平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分析朗读中存在的问题，如发音不准、语调平淡、缺乏感情等。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分析问题所在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根据自我评估，制定具体的提高目标，如提高发音准确度、增强语调变化等。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确定提高目标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当前朗读能力的自我评估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提高朗读能力的目标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7861" b="2786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688" b="668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969" b="496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短期目标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掌握基本的朗读技巧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通过学习正确的发音、语调、语速和节奏，提高朗读的准确性和流畅度。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提高自信心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通过不断的练习和展示，增强自信心，克服紧张和害羞情绪。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培养兴趣和热情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通过欣赏优秀的朗读作品，激发对朗读的热爱和兴趣，增强学习的动力。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在掌握基本技巧的基础上，进一步提高朗读的技巧和表现力，能够更加生动地传达文本的情感和意义。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提升朗读水平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尝试不同类型的朗读材料，如诗歌、散文、小说等，拓展朗读的领域和视野。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拓展朗读领域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通过分析和评价朗读作品，培养批判性思维和独立思考的能力。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培养批判性思维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中期目标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传承文化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通过朗读，传承和弘扬优秀文化，为文化的发展和传播做出贡献。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激发听众的思考和感悟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通过富有感染力的朗读，激发听众的思考和感悟，启迪心灵，促进人类文明的进步。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成为优秀的朗读者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通过持续的努力和实践，成为受人尊敬和欣赏的优秀朗读者，为听众带来愉悦和启迪。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长期目标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提高朗读能力的策略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音节划分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掌握正确的音节划分方法，有助于准确发音和拼读。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普通话训练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通过学习普通话的发音规则和语音特点，提高语音的准确性和清晰度。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音调练习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通过模仿和练习，掌握不同音调的读法，使朗读更具表现力。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875" r="21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语音和发音训练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通过模仿和学习不同的语调，使朗读更具情感色彩和表现力。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语调训练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73" r="73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掌握朗读的节奏感，使朗读更加流畅自然。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节奏训练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学会适当的停顿和连读，使朗读更加符合语言习惯。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停顿与连读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语调与节奏训练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https://d.book118.com/958040124142006035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2024-09-14T23:51:42.648</cp:lastPrinted>
  <dcterms:created xsi:type="dcterms:W3CDTF">2024-09-14T15:51:42Z</dcterms:created>
  <dcterms:modified xsi:type="dcterms:W3CDTF">2024-09-14T15:51:44Z</dcterms:modified>
</cp:coreProperties>
</file>