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4D0464-04DC-44CD-AEEB-2648D249C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F4E65-52AE-40AD-979D-CC877FD32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59C58-737E-42AC-A915-2978A72CF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B88753-E946-427C-AA5D-21BEF6DB2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A5B3C4-7DEA-4289-BCF1-A8FB72F81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02D928-8BD2-49E4-9BDD-EA821976C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153723-536C-46AA-9C1E-A2F175C0D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F4DC19-03C5-4C59-9BAA-4AF78C67F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5C2BDD-1ABA-437E-9AF7-5DDFDD15C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8AB2AB-40BA-4CDA-8407-E16426708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A92264-377C-4524-883E-4A12A7454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41000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物业管理与服务关系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物业管理基本概念与职责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服务理念在物业管理中应用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前期介入与规划阶段工作重点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日常运营维护与服务内容梳理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客户关系管理与沟通技巧培训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创新发展趋势下物业管理挑战应对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物业管理基本概念与职责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物业管理是指对房屋建筑及其设备、市政公用设施、绿化、卫生、交通、治安和环境容貌等管理项目进行维护、修缮、整治及提供其他与居民生活相关的服务所实施的一系列管理活动。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物业管理不仅关乎业主的居住体验和生活品质，还影响着社区的整体秩序和市容市貌。良好的物业管理能够延长房屋使用寿命，提高居住环境质量，促进社区和谐稳定。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物业经理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客服人员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维修人员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安保人员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物业管理人员角色与职责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5545" r="1554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负责制定物业管理计划、监督日常运营、处理重大投诉等，确保物业服务质量。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负责接待业主咨询、处理投诉、收缴物业费等，提供优质的客户服务。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负责公共设施的巡检、维修和保养工作，确保设备正常运行。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负责维护社区治安、巡逻防范、处理突发事件等，保障业主安全。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物业管理行业应遵循相关行业标准，如《物业服务企业资质管理办法》等，确保服务质量和企业资质符合要求。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物业管理活动必须遵守国家法律法规，如《物权法》、《物业管理条例》等，保障业主权益和社区秩序。同时，地方政府也会根据实际情况制定实施细则和规范性文件，对物业管理提出具体要求。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8406" r="18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行业标准及法规要求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服务理念在物业管理中应用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969" b="496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客户至上原则贯彻实施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确立客户需求为服务导向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将客户需求放在首位，以满足客户期望为目标，提供个性化、差异化的服务。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建立客户服务体系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完善客户服务流程，确保服务响应迅速、准确，提供便捷、高效的服务体验。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强化客户服务意识培训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通过培训和教育，提高员工对客户服务重要性的认识，培养积极、主动的服务态度。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根据客户需求，提供包括基础物业服务、增值服务在内的多元化服务，满足客户多样化需求。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提供多元化服务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5125" b="15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关注服务细节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750" r="15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建立客户反馈机制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625" r="15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关注服务过程中的细节问题，注重服务质量和效率的提升，提高客户满意度。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建立有效的客户反馈渠道，及时收集和处理客户意见和建议，持续改进服务质量。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优质服务提升满意度策略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625" r="17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鼓励创新和改进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鼓励员工积极提出创新和改进建议，持续优化服务流程和质量，提高服务竞争力。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设立服务质量标准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制定明确的服务质量标准，确保服务提供过程有章可循，提高服务规范化水平。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定期开展服务质量评估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通过定期开展内部和外部的服务质量评估，了解服务现状和不足，为改进提供方向。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持续改进机制建立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前期介入与规划阶段工作重点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292" r="122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通过问卷调查、访谈等方式，收集业主对物业管理和服务的意见和建议，明确业主需求和期望。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了解业主需求和期望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针对项目的地理位置、规模、业态等特点，分析可能存在的管理难点和风险点，为后续工作提供参考。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分析项目特点和难点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根据调研结果和项目特点，制定初步的管理方案，包括管理模式、组织架构、人员配备等。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制定初步管理方案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前期调研和需求分析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参与规划设计讨论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从物业管理和服务的角度出发，参与项目规划设计讨论，提出合理化建议。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优化设备设施配置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根据实际需求和管理经验，对设备设施的配置进行优化，确保其满足使用功能的同时降低能耗和维护成本。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完善功能区域划分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从便于管理和服务的角度出发，对功能区域进行合理划分，明确各区域的使用功能和管理责任。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规划设计阶段参与建议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https://d.book118.com/958041000003006042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2024-09-20T22:53:46.842</cp:lastPrinted>
  <dcterms:created xsi:type="dcterms:W3CDTF">2024-09-20T14:53:46Z</dcterms:created>
  <dcterms:modified xsi:type="dcterms:W3CDTF">2024-09-20T14:53:48Z</dcterms:modified>
</cp:coreProperties>
</file>