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0EA65-C14A-4561-9FA8-3B1830F03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38156-0C1F-479D-B4DA-30416FA62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DBF5BD-C877-4984-A526-2A1BC6875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123E2C-E4D8-45BE-B228-9E236D011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04BCA7-CB8D-47AB-B794-279E26F51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F69A0D-19AB-4647-B000-56FFD721A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783DBA-1C5B-4CB7-9035-6919F9958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6CBA6A-1206-492D-8F96-60533B0CE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05BE6-4DD7-4CF3-9FD3-309FF36F9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3FA42-0BF8-4DDA-BEA7-B2E2B07F0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70213-366B-4484-B710-4F8991EDA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4101702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小学干部竞选演讲稿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竞选岗位及优势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对岗位的理解和认识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工作计划和目标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团队合作和领导能力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竞选承诺和结束语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年龄：10岁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266" b="3126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班级：四年级（2）班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姓名、年龄、班级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我热爱生活，喜欢与人交流，对同学们总是充满热情。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热情开朗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我认为每个人都有自己的责任，无论是学习还是生活中，我都会尽自己最大的努力去完成每一项任务。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责任心强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我喜欢帮助别人，当同学们遇到困难时，我会伸出援手，与他们一起解决问题。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乐于助人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性格特点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我热爱阅读，喜欢探索书中的世界，通过阅读我可以学到很多知识。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458" r="21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我热爱运动，特别是足球和篮球，我认为运动不仅可以锻炼身体，还可以培养团队合作精神。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我喜欢音乐，会弹奏钢琴和吉他，音乐可以让我放松心情，也让我更加自信。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兴趣爱好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竞选岗位及优势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学习委员：我希望能成为班级的学习委员，帮助大家提高学习成绩，共同营造良好的学习氛围。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竞选岗位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707" b="127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个人优势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学习成绩优异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我热爱学习，成绩一直名列前茅，对各个学科都有深入的了解和独到的见解。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责任心强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我始终认为，作为班级干部，必须要有强烈的责任心和使命感，才能为班级和同学们做出更多的贡献。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善于沟通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我性格开朗，善于与人沟通，能够很好地协调同学们之间的关系，化解矛盾。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多次参加学校活动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我积极参加学校的各项活动，如朗诵比赛、数学竞赛等，不仅锻炼了自己的能力，也为班级争得了荣誉。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学习小组组长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在过去的学期中，我曾担任学习小组组长，成功带领小组成员取得了优异的成绩，积累了丰富的团队合作经验。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热心助人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无论是在学习上还是生活中，我都乐于帮助他人，关心同学，深受同学们的喜爱和信任。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以往经验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对岗位的理解和认识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协助老师组织和管理班级日常事务，维护班级纪律和秩序，营造良好的学习氛围。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组织和策划班级活动，丰富同学们的课余生活，增强班级凝聚力和向心力。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583" r="558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7099" r="709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7601" b="1760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传达和执行学校及老师的决策和指示，积极反馈同学们的意见和建议，发挥桥梁和纽带作用。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417" r="1641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班干部是班级管理的核心力量，对于班级的稳定和发展具有至关重要的作用。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班干部的选拔和培养是锻炼学生组织能力、领导能力和社交能力的重要途径。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班干部的榜样作用可以影响和带动全班同学积极向上、团结奋进。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岗位重要性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https://d.book118.com/958041017023006036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2024-09-15T08:09:21.919</cp:lastPrinted>
  <dcterms:created xsi:type="dcterms:W3CDTF">2024-09-15T00:09:21Z</dcterms:created>
  <dcterms:modified xsi:type="dcterms:W3CDTF">2024-09-15T00:09:24Z</dcterms:modified>
</cp:coreProperties>
</file>