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44D8D-8AB6-47FD-A429-E70BBB408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6A3C0-7B9D-4C8E-A325-731041E2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2BABB-B7D6-4164-874E-A357D7F28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D35A-8601-45F5-A6AB-B307DDBAB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FF652-E04F-40FD-90E5-E9A4EFFFA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B595D-621A-418D-A385-E5CDF373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7B708-415A-48DA-86EF-B660166F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83E39-1182-47C4-81EB-16D19BCB9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6BECD-2259-4BFC-AACD-48024003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F96E-53F2-4D86-88EC-F42FCB68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54BEA-630D-41BF-A2EE-CC7C9247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110705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垂钓用品推广方案范文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垂钓用品市场现状及趋势分析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产品策略制定及优化建议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渠道拓展与运营策略设计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品牌传播及营销推广策略部署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垂钓用品市场现状及趋势分析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随着人们生活水平的提高和休闲娱乐方式的多样化，垂钓用品市场将持续增长。预计未来几年，该市场将保持稳健的增长速度，其中创新性、高品质的产品将更受欢迎。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近年来，垂钓用品市场规模不断扩大，其中高端垂钓用品市场增长尤为显著。随着消费者对垂钓活动的热爱和追求，垂钓用品市场呈现出蓬勃发展的态势。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垂钓爱好者对垂钓用品的需求呈现个性化趋势，他们追求独特的设计、功能和性能，以满足不同的垂钓场景和鱼种需求。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消费者对垂钓用品的品质要求越来越高，他们注重产品的耐用性、舒适性和安全性，愿意为高品质的产品支付更高的价格。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随着科技的发展，消费者对垂钓用品的智能化需求不断增加。例如，智能鱼饵、智能钓鱼竿等高科技产品受到越来越多垂钓爱好者的青睐。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垂钓用品市场竞争激烈，品牌竞争尤为突出。知名品牌通过技术创新、品质提升和营销策略等多种手段巩固市场地位，而新兴品牌则通过差异化竞争寻求突破。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随着互联网的发展，电商渠道在垂钓用品销售中的地位日益重要。企业需要积极拓展线上销售渠道，同时保持线下实体店的竞争力，实现全渠道营销。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环保意识的提高使得消费者对垂钓用品的环保性能更加关注。企业需要注重产品的环保设计，使用环保材料和生产工艺，打造绿色垂钓用品品牌。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目标客户群体定位与需求分析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https://d.book118.com/958041107053006046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2024-09-27T06:11:20.825</cp:lastPrinted>
  <dcterms:created xsi:type="dcterms:W3CDTF">2024-09-26T22:11:20Z</dcterms:created>
  <dcterms:modified xsi:type="dcterms:W3CDTF">2024-09-26T22:11:22Z</dcterms:modified>
</cp:coreProperties>
</file>