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78A719-D4F2-45E3-882A-76E85F711D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D3BBBA-20A0-4241-8888-33B9A50F1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D0AD9C-7423-4736-9DC8-D64F284B4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DCA4E8-4B53-4F29-B8AD-066A31EDD2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2D1565-A5A6-4B64-B137-77A96BFBDC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C73366-C458-4E21-BF4A-A9ABCB186A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B0A3B1-2321-4B0A-BCCA-ABBD8B5C11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52B896-3655-4E96-BAF8-17E9D1053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6DDD0E-01F7-40AD-B532-153862334B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F4BF06-547E-449F-96DF-B356F884B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1C61C4-181C-4B4E-95A4-B20B6A3BF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4213401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抗疫期间学生心理健康教育</a:t>
            </a:r>
          </a:p>
        </p:txBody>
      </p:sp>
      <p:sp>
        <p:nvSpPr>
          <p:cNvPr id="3" name="AutoShape 3"/>
          <p:cNvSpPr/>
          <p:nvPr/>
        </p:nvSpPr>
        <p:spPr>
          <a:xfrm>
            <a:off x="1172676" y="4354068"/>
            <a:ext cx="2056587"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汇报人：XXX</a:t>
            </a:r>
            <a:endParaRPr lang="en-US" sz="1100"/>
          </a:p>
        </p:txBody>
      </p:sp>
      <p:sp>
        <p:nvSpPr>
          <p:cNvPr id="4" name="AutoShape 4"/>
          <p:cNvSpPr/>
          <p:nvPr/>
        </p:nvSpPr>
        <p:spPr>
          <a:xfrm>
            <a:off x="3773128" y="435406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2024-01-12</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抗疫期间学生心理现状</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心理健康教育的重要性</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心理健康教育策略与实践</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家校合作与共同参与</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88" r="10788"/>
          <a:stretch>
            <a:fillRect/>
          </a:stretch>
        </p:blipFill>
        <p:spPr>
          <a:xfrm>
            <a:off x="3909691" y="1250241"/>
            <a:ext cx="7848599"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自2019年底，新冠疫情在全球范围内爆发，对各国社会、经济、教育等产生了深远的影响。</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疫情导致学生长时间居家隔离，生活规律被打乱，加上学习压力、社交受限等因素，学生心理健康问题逐渐凸显。</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学生心理健康问题凸显</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新冠疫情爆发</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探讨抗疫期间学生心理健康教育的策略与实践，帮助学生应对心理压力，提升心理素质。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促进学生身心健康发展，提高其应对未来挑战的能力；为教育工作者提供心理健康教育方面的参考与指导；为相关政策制定提供理论支持和实践依据。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88" r="25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目的与意义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抗疫期间学生心理现状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143" r="291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由于疫情的突发性和不确定性，许多学生可能会出现对身体健康和安全的担忧，从而引发焦虑情绪。</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焦虑情绪</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长时间的隔离和限制出行可能使学生产生对未知和失去自由的恐惧感。</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恐惧心理</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焦虑与恐惧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学业压力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疫情打乱了正常的学习计划，线上学习、考试和升学等压力可能使学生感到焦虑和无助。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抑郁情绪</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长时间的居家隔离和社交限制可能导致学生产生孤独感和沮丧情绪，从而引发抑郁。</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压力与抑郁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 r="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从传统的面对面学习转变为线上学习，一些学生可能面临学习方式转变的困扰。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学习适应问题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疫情期间的生活限制可能影响学生的日常生活规律，导致生活规律紊乱。</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生活规律紊乱</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学习与生活困扰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心理健康教育的重要性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9407" b="940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提升心理素质</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增强自我认知</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帮助学生了解自己的情绪、性格、兴趣和价值观，提高自我意识和自我管理能力。</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培养积极心态</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引导学生以积极的态度面对生活中的挑战和困难，增强乐观和自信。</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提升应对压力的能力</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教导学生如何有效应对压力，包括调整呼吸、放松肌肉、积极思考等技巧。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增强情绪调节能力</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教导学生如何识别、理解和调节自己的情绪，避免情绪波动对学习和生活的影响。</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培养解决问题的能力</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引导学生积极面对问题，并学会分析、解决和预防问题的策略。</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培养适应能力</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帮助学生适应变化的环境和情境，提高应对逆境的能力。</a:t>
            </a:r>
          </a:p>
        </p:txBody>
      </p:sp>
      <p:pic>
        <p:nvPicPr>
          <p:cNvPr id="8" name="Picture 8"/>
          <p:cNvPicPr>
            <a:picLocks noChangeAspect="1"/>
          </p:cNvPicPr>
          <p:nvPr/>
        </p:nvPicPr>
        <p:blipFill>
          <a:blip r:embed="rId2"/>
          <a:srcRect l="12500" r="12500"/>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增强心理韧性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提供心理支持</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为学生提供心理支持和安慰，缓解焦虑、抑郁等负面情绪。</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促进人际关系和谐</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帮助学生建立良好的人际关系，增强社交能力和合作精神。</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培养良好的生活习惯</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引导学生养成健康的生活习惯，包括合理饮食、规律作息、适量运动等。</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促进心理健康发展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https://d.book118.com/958042134010006041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2024-09-19T16:24:01.534</cp:lastPrinted>
  <dcterms:created xsi:type="dcterms:W3CDTF">2024-09-19T08:24:01Z</dcterms:created>
  <dcterms:modified xsi:type="dcterms:W3CDTF">2024-09-19T08:24:03Z</dcterms:modified>
</cp:coreProperties>
</file>