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DE49E-F507-48FA-B425-4DB3346C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EDA38-FD4C-44D1-8EE6-67BED7AF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1622E-B7C9-45A8-A9DE-B8BACC65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99188-FBAE-4BA2-B0CB-ED699680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768F68-8F9A-4CBD-B2E5-BCB512090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B99A3-0B8E-4AD0-B726-706F9CD8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4FAC9F-2968-4BA6-B3E0-E3DA67FF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32D74-CB76-4CA3-9267-48AAC039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43204-4BC4-4486-82A2-CD8E3B5F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BF425-1990-41C8-BEE8-BBC0DA05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77250-9C50-4E23-B4C2-702011714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304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微博营销渠道与策略案例研究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微博营销渠道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微博营销案例研究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微博营销挑战与机遇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微博营销是指通过微博平台，利用微博用户的社交网络，采用一系列营销策略和手段，进行品牌推广、产品宣传、用户互动等营销活动的过程。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具有实时性、互动性、传播性、精准性等特点。其中，实时性指的是微博平台上的信息更新速度非常快，可以迅速传递最新信息；互动性指的是微博用户之间可以互相评论、转发、点赞等，形成良好的互动氛围；传播性指的是微博信息可以通过用户的社交网络迅速传播，扩大品牌影响力；精准性指的是微博营销可以针对目标用户群体进行精准投放，提高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微博平台具有庞大的用户群体和广泛的传播范围，可以帮助企业快速提高品牌知名度和美誉度。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通过微博营销，企业可以向目标用户群体宣传产品的特点、优势等，激发用户的购买欲望。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微博营销可以形成良好的用户互动氛围，增强用户对企业的信任感和归属感。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用户互动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通过微博营销，企业可以吸引潜在用户的关注，提高销售额和市场份额。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销售促进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微博营销价值分析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活跃度高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微博用户活跃度非常高，每天都会花费大量时间在微博上浏览、评论、转发等。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消费能力强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微博用户中有很多是中高端消费者和意见领袖，他们的消费能力和影响力都非常强。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微博用户之间具有很强的社交性，他们喜欢关注自己感兴趣的人和事，并与之互动。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微博用户以年轻人为主，其中90后和00后用户占比较大。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微博营销渠道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内容策划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结合品牌或产品特点，制定符合目标受众需求的内容计划，包括文字、图片、视频等多种形式。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积极回复粉丝评论和私信，提高用户参与度和黏性，同时定期举办互动活动，增加粉丝活跃度和忠诚度。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账号定位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明确品牌或产品的目标受众，进行精准的内容定位和传播策略制定。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官方账号运营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根据品牌或产品特点和目标受众需求，选择合适的KOL进行合作，包括网红、意见领袖、行业专家等。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与KOL商定合作方式和内容，包括广告植入、产品试用、直播带货等。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对KOL合作效果进行数据分析和评估，包括曝光量、点击率、转化率等指标，为后续合作提供参考。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KOL合作与推广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话题策划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结合品牌或产品特点和时事热点，策划具有话题性和传播力的话题，引发用户关注和讨论。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根据品牌或产品特点和目标受众需求，策划线上或线下活动，包括抽奖、优惠券、限时秒杀等，提高用户参与度和购买意愿。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通过微博广告、社交媒体等多种渠道进行话题和活动的传播推广，扩大品牌知名度和影响力。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话题营销与活动策划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对微博营销效果进行数据监控和统计，包括曝光量、点击率、转化率等指标。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对监控数据进行深入分析和评估，发现存在的问题和不足，提出改进和优化建议。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根据分析评估结果，对微博营销策略进行及时调整和优化，提高营销效果和投资回报率。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数据分析与优化调整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制定有趣、独特且与目标受众相关的内容策略，如话题挑战、短视频、直播等。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运用生动的图片、视频、GIF动图等多媒体元素，提升内容吸引力。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微博文案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编写简洁明了、有感染力的文案，引导用户参与和分享。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内容创意及呈现方式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通过评论、点赞、转发等方式与粉丝保持互动，提高粉丝黏性。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互动方式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12" r="2241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建立和维护微博粉丝群，提供专属福利和交流平台，增强粉丝归属感。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与意见领袖或网红合作，扩大品牌影响力和传播范围。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意见领袖合作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粉丝互动与社群维护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根据目标受众特征，选择合适的跨平台传播渠道，如微信、抖音等。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将微博内容与其他平台内容相互补充，形成传播合力。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实现不同平台间的数据共享，以便更精准地分析用户行为和兴趣。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跨平台整合传播策略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https://d.book118.com/958043040035006025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2024-09-01T19:28:09.768</cp:lastPrinted>
  <dcterms:created xsi:type="dcterms:W3CDTF">2024-09-01T11:28:09Z</dcterms:created>
  <dcterms:modified xsi:type="dcterms:W3CDTF">2024-09-01T11:28:11Z</dcterms:modified>
</cp:coreProperties>
</file>