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3BB99-69CC-486A-9AB0-C48E739C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577AA-0169-4D1A-842F-ED0C024D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520A5-C658-46DE-B3A4-58767865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761E7-DD1D-486B-B6F1-B3AE86EA4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77939-9619-486B-AFC6-9375F6FF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5FD3D-ADCB-4CD7-B4E0-5A1317A2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9B39D-D7F2-4121-A46E-A84A17030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BDD25-4149-42E8-9D57-5E039957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30D71-9B4D-43B0-8843-EEA619CC4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4A975-FDC8-4644-904E-91B80D76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7962E-E82C-4A1B-8294-96F38BAB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3100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开办菜鸟驿站方案可行性分析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快递业务量持续增长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随着电商行业的快速发展，快递业务量逐年增长，为菜鸟驿站提供了广阔的市场空间。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快递业务量增长带来的挑战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快递业务量的增长对快递公司的配送效率和成本提出了更高的要求，而菜鸟驿站作为代收点可以有效缓解快递公司的配送压力。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快递业务量增长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消费者对快递代收服务的需求增加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由于工作、生活等原因，许多消费者无法及时接收快递，因此对快递代收服务的需求增加。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快递代收服务的优势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菜鸟驿站提供的快递代收服务方便了消费者，减少了快递丢失和延误的风险，提高了消费者的满意度。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快递代收需求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菜鸟驿站依托阿里巴巴的资源优势，拥有完善的物流配送系统和先进的技术支持。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菜鸟驿站是阿里巴巴旗下的快递代收服务品牌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菜鸟驿站的服务范围覆盖全国，可以为广大消费者提供便捷的快递代收服务。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菜鸟驿站的服务范围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菜鸟驿站简介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年轻白领、学生、家庭主妇等网购频繁的群体。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选择人流量较大的居民区、学校、商业区等区域。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提供快递代收、寄送、团购等服务，满足客户需求。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现有菜鸟驿站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分析其经营模式、服务内容、价格策略等，找出优缺点。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其他快递代收点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了解其经营状况、服务质量、客户口碑等，评估其竞争力。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潜在进入者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分析进入该市场的门槛、风险和机会，预测潜在竞争对手。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了解当地网购市场规模和发展趋势，预测未来市场需求。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调查当地菜鸟驿站数量及分布情况，评估市场饱和度。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根据目标客户群体特点，预测未来客户需求及增长趋势。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利用现代信息技术，开发一套高效、便捷的菜鸟驿站管理系统，实现包裹的入库、出库、分拣、配送等功能的自动化和智能化。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开发菜鸟驿站管理系统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引入自动化分拣设备、智能出库系统、自助取件设备等，提高工作效率和准确率，降低人工成本。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通过数据分析技术，对菜鸟驿站的运营数据进行实时监控和分析，为管理决策提供支持。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建立数据分析和监控系统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随着技术的不断发展，需要保持对系统的更新和维护，以适应市场的变化。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目前已有较为成熟的物流管理系统和技术，可以借鉴和应用。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智能设备市场成熟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智能设备市场已经相对成熟，可以采购到可靠的设备。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技术更新迭代快，可能导致系统过时或不稳定。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保持对最新技术的关注，及时更新和维护系统，加强与技术供应商的合作与沟通。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菜鸟驿站涉及大量用户信息和交易数据，存在数据泄露和被攻击的风险。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加强数据加密和安全防护措施，定期进行数据备份和安全检查，确保数据的安全性和完整性。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技术风险与对策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https://d.book118.com/958043100011006040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2024-09-18T04:00:30.877</cp:lastPrinted>
  <dcterms:created xsi:type="dcterms:W3CDTF">2024-09-17T20:00:30Z</dcterms:created>
  <dcterms:modified xsi:type="dcterms:W3CDTF">2024-09-17T20:00:32Z</dcterms:modified>
</cp:coreProperties>
</file>