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61CA9-67D8-4468-96AD-DB16B6AEE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FA63A-026B-447E-91BA-9B19D842D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89E8B-8B9D-4E48-BB14-C250F9778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C97A2-9CE7-45F3-BB57-96DC8B4AD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DED26E-8C88-44A9-B169-DF44CAF68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D10FC8-6169-4915-9AE5-09E80ED1E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BEA5D0-E56E-4D09-88F6-9208D5404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476957-6F89-4181-8DBC-2832B1064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F6DE7-C478-4D6C-BA7A-90D1C45B5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EDB99-C036-4588-83AE-A15B26154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E37C7-170A-4344-81F9-55FFE2285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4413404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小学课堂教学改革总结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改革实施过程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改革成果展示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改革中遇到的问题与解决方案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家长、社会对改革的认同度分析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随着国家教育政策的调整，对小学课堂教学提出了更高要求，需要适应新的教育形势。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教育政策调整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学生需求变化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917" r="12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课堂教学问题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000" b="2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学生群体特征和学习需求发生变化，要求课堂教学更加符合学生实际。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传统课堂教学中存在一些问题，如教学内容陈旧、教学方法单一等，需要进行改革。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改革背景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通过改革课堂教学方式和方法，提高教学效果和质量。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083" b="3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注重学生的知识、能力、素质等方面的全面发展。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以课堂教学改革为突破口，推动整个教育领域的改革。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推动教育改革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改革目的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改革实施情况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介绍课堂教学改革的实施过程、具体措施和成果。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师生反馈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收集师生对改革的意见和建议，分析其对改革的影响。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未来展望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探讨课堂教学改革的未来发展趋势和需要进一步解决的问题。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改革实施过程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对小学课堂教学现状进行深入调研，了解存在的问题和挑战，明确改革的必要性和紧迫性。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根据调研结果，制定明确的改革目标，包括提高学生学习兴趣、提升教师教学能力、优化课堂教学环境等。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结合学校实际情况，制定具体的改革方案，包括教学计划、课程设置、教学方法、评价方式等方面的改革措施。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制定改革方案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采用线上和线下相结合的方式，组织教师进行培训，确保教师能够全面掌握新的教学要求和教学技能。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针对改革方案，设计相应的培训内容，包括新的教学理念、教学方法、课堂管理技巧等。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通过考试、教学实践等方式，对教师的培训效果进行评估，确保教师能够胜任新的教学任务。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组织教师培训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全面推广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在试点成功的基础上，逐步在全校范围内推广新的教学模式和方法，确保改革能够全面深入地实施。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在实施过程中，不断收集反馈意见，对存在的问题进行及时改进和优化，确保改革能够取得实效。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试点先行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在部分班级或年级进行试点，探索新的教学模式和方法，收集实践经验，为全面推广做好准备。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708" r="67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实施课堂教学改革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458" r="114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通过问卷调查、座谈会等方式，收集学生对课堂教学改革的反馈意见，了解学生的学习需求和体验。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组织教师进行交流和研讨，收集教师对课堂教学改革的看法和建议，促进教师之间的合作和共同进步。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通过家长会、家访等方式，收集家长对课堂教学改革的意见和建议，加强家校合作，共同推进教育改革。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家长反馈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收集反馈与调整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改革成果展示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通过改革，学生的平均分普遍提高，显示出改革对学生学习的积极影响。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平均分提高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改革后，优秀学生的比例明显增加，表明改革有助于激发学生的潜力。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优秀率上升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在改革的推动下，学习困难的学生数量有所减少，显示出改革对提升学生学习能力的有效性。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学困生减少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学生成绩提升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500" r="17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科研能力增强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改革促进了教师的科研意识和能力，有利于教师的专业成长。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教育理念更新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教师们通过学习和实践，不断更新教育理念，更加关注学生的全面发展。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教学技能提升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通过培训和交流，教师们的教学技能得到提高，能够更好地驾驭课堂。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教师素质提高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教学内容优化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改革推动了教学内容的优化和更新，使课堂教学更加贴近学生的实际需求。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教学方法创新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教师们积极探索新的教学方法和手段，如合作学习、探究式学习等，使课堂教学更加生动有趣。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课堂互动增加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改革强调师生互动和生生互动，使课堂氛围更加活跃，学生参与度提高。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课堂教学质量改善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https://d.book118.com/958044134044006036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2024-09-15T13:38:00.108</cp:lastPrinted>
  <dcterms:created xsi:type="dcterms:W3CDTF">2024-09-15T05:38:00Z</dcterms:created>
  <dcterms:modified xsi:type="dcterms:W3CDTF">2024-09-15T05:38:02Z</dcterms:modified>
</cp:coreProperties>
</file>