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0853E1-0422-484A-A5F1-E8BE7EAFF2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633313-C97F-4C24-9AEE-CEB6C96128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7436A7-4FDC-43DE-816B-D8FA85FF76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FE5F10C-D180-41A4-832E-AB7BA1A7C5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E01277F-5522-4AA9-B3C2-F51AA054F7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50BBC39-E0E1-4D79-BE06-08CBFD032A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B081CDE-F986-4C3F-AC31-5C9FAF5530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805DE4C-38B8-47A9-BB32-9E90AF408E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4AD57C7-00B9-444F-90BD-64C97EC6F4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9C2B91-2AE2-48B2-A1B8-C10627A566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B0F65D-F326-47B8-B9E5-921CD4E41E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58044135116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9654" y="1906269"/>
            <a:ext cx="5354727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慢性胃炎药物治疗与饮食调理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76019" y="182803"/>
            <a:ext cx="2152650" cy="1200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71486" y="1338510"/>
            <a:ext cx="4991100" cy="452437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慢性胃炎概述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药物治疗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饮食调理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生活与预防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病例分享与答疑解惑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慢性胃炎概述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517" r="30517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3135" r="3313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慢性胃炎是指由多种原因引起的胃黏膜慢性炎症，是消化系统常见病之一。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慢性胃炎可分为浅表性胃炎和萎缩性胃炎，其中萎缩性胃炎根据病变部位可分为A型胃炎和B型胃炎。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慢性胃炎的病因较为复杂，主要包括饮食不当、不良生活习惯、药物刺激、免疫因素等。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慢性胃炎的发病机制涉及多种因素，包括胃酸和消化酶的分泌异常、胃黏膜屏障受损、炎症反应等。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病因与发病机制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发病机制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慢性胃炎患者可能出现上腹部疼痛、饱胀感、食欲不振、恶心、呕吐等症状，部分患者可能出现消化道出血、贫血等严重并发症。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慢性胃炎的诊断主要依靠胃镜检查和病理组织学检查，同时结合临床表现和其他相关检查进行综合评估。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药物治疗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针对慢性胃炎的不同病因，选择合适的药物进行治疗。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针对病因治疗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1958" r="1195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缓解症状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750" r="1675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预防并发症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5649" r="15649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药物治疗的主要目的是缓解慢性胃炎的症状，如上腹疼痛、饱胀、恶心等。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药物治疗有助于预防慢性胃炎的并发症，如胃溃疡、胃出血等。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药物治疗原则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16675" b="16675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如奥美拉唑、雷贝拉唑等，用于抑制胃酸分泌，缓解胃痛、胃酸过多等症状。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质子泵抑制剂（PPI）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抗生素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胃黏膜保护剂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促胃动力药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如阿莫西林、克拉霉素等，用于治疗幽门螺杆菌感染引起的慢性胃炎。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如硫糖铝、枸橼酸铋钾等，用于保护胃黏膜，减少胃酸对黏膜的刺激。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如多潘立酮、莫沙必利等，用于改善胃肠道蠕动，缓解饱胀、恶心等症状。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常用药物介绍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511" r="17511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慢性胃炎患者应在医生指导下用药，不可自行增减剂量或更换药物。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遵医嘱用药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药物治疗可能存在一定的副作用，如头痛、恶心、皮疹等，需密切关注并适时调整用药方案。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注意药物副作用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对于需要长期药物治疗的患者，应定期进行复查，以便及时了解病情变化和药物的疗效。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长期用药需定期复查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药物治疗期间，患者需注意饮食调理，避免刺激性食物和饮料，以免影响药效和加重病情。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注意饮食调理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药物治疗注意事项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https://d.book118.com/958044135116006027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55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2024-09-05T18:30:25.065</cp:lastPrinted>
  <dcterms:created xsi:type="dcterms:W3CDTF">2024-09-05T10:30:25Z</dcterms:created>
  <dcterms:modified xsi:type="dcterms:W3CDTF">2024-09-05T10:30:26Z</dcterms:modified>
</cp:coreProperties>
</file>