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C02DA-BE1F-4C84-AF81-358EBCD48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7EAFB-D0A5-48E2-9967-B63522AF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778E7-412B-44FA-A60D-47A9D5ADB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603FB-9334-4A45-86CF-DD6616F8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64563-9DD1-49BD-9740-2DE02721E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B822E-20F0-4D4A-8B89-F2F56138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4C51E-01EA-4ED9-98A5-B4833CC0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15198-562F-4649-87F3-55561094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931F9-257C-495B-9DC2-36939DDE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8862E-E5E1-4B54-A539-8100CA727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23CA6-1AD8-4CDB-B0D8-7BAC66F8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50071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放射诊疗防护学习培训教材资料指南常见问题解答指南参考解析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学习培训教材资料介绍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指南参考解析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放射线是指从放射性物质中发射出来的高能粒子或电磁波，具有穿透能力和对人体组织的潜在危害。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542" b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包括α粒子、β粒子、γ射线和X射线等。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放射线种类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对人体造成的危害主要有确定性效应（如皮肤灼伤、放射性白内障等）和随机性效应（如致癌、致畸等）。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放射线及其危害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不同类型的放射诊疗设备工作原理不同，但都是通过产生和控制放射线来对人体进行诊断和治疗。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主要包括X射线机、CT机、核医学设备（如PET/CT、SPECT等）和放射治疗设备等。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设备安全与防护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放射诊疗设备必须符合国家相关标准和规定，确保设备的安全性和稳定性，同时采取必要的防护措施，以减少对医护人员和患者的辐射危害。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8003" r="2800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放射诊疗设备与原理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放射防护的基本原则是实践的正当性、防护的最优化和个人剂量限制。即在保证医疗诊断和治疗效益的前提下，尽可能降低医护人员和患者的辐射剂量。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包括时间防护、距离防护和屏蔽防护等。具体措施如减少曝光时间、增大与放射源的距离、使用铅板等屏蔽物进行遮挡等。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放射防护用品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医护人员在进行放射诊疗时应佩戴个人剂量计、铅围裙、铅眼镜等防护用品，以减少不必要的辐射危害。同时，患者也应根据需要在医生指导下采取相应的防护措施。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放射防护原则与措施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学习培训教材资料介绍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放射防护知识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放射诊疗操作规范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教材内容与结构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06" r="165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包括放射诊疗的基本原理、设备类型、应用领域等。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涵盖放射防护的原则、方法、措施等，以及放射工作人员的职业健康与安全。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详细介绍各类放射诊疗设备的操作规范，包括设备使用前准备、操作流程、注意事项等。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通过实际案例，分析放射诊疗过程中的问题与挑战，提供解决方案与实践经验。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掌握放射诊疗的基本原理，了解常用放射诊疗设备的类型、特点及应用范围。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放射诊疗原理及设备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熟悉放射防护的基本原则，掌握常用的放射防护措施，如时间防护、距离防护和屏蔽防护等。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放射防护原则与措施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了解放射工作人员的职业危害因素，掌握职业健康检查、个人剂量监测等职业健康管理措施。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放射工作人员职业健康与安全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熟练掌握各类放射诊疗设备的操作规范，确保设备使用安全、有效。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放射诊疗操作规范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重点知识点梳理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按照教材的章节安排，循序渐进地学习放射诊疗防护知识，确保知识体系的完整性。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多渠道获取资源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利用互联网、图书馆等多种渠道获取相关的学习资源，如学术论文、专业书籍、在线课程等，丰富学习内容。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将所学的理论知识与实际操作相结合，通过案例分析、实践操作等方式加深对知识的理解与掌握。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定期复习与总结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定期对所学内容进行复习与总结，巩固记忆并加深对知识的理解。同时，积极参加讨论与交流活动，分享学习心得与经验。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https://d.book118.com/958045007112006030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2024-09-07T06:26:16.214</cp:lastPrinted>
  <dcterms:created xsi:type="dcterms:W3CDTF">2024-09-06T22:26:16Z</dcterms:created>
  <dcterms:modified xsi:type="dcterms:W3CDTF">2024-09-06T22:26:18Z</dcterms:modified>
</cp:coreProperties>
</file>