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8874B-B00A-46EE-8856-4C47BFBF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951AC-26ED-4DDC-B5D0-23F839F6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7B87E-86E7-4DF8-BCA5-E291AF798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B3E70-7463-4941-A1FF-98A4B6BF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A918E-E40B-43F4-BD6A-0FB791F91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9249D-AD7C-4A21-8455-A0E81A18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FCD93-9481-48C5-A695-4FC4608AC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A8D1C-21B9-4B8F-B9AB-ABE413629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7EE9A-6ED8-40DA-93D2-193D23ABF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AF1B6-B1B7-45FC-8DD0-C7D914A88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2CDC7-34CC-40C9-B121-17334994E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5042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善用社群管理工具提高自媒体运营效率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社群管理工具在自媒体运营中的应用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如何善用社群管理工具提高运营效率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社群管理工具的未来发展与挑战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5" r="308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社群管理工具是一种用于管理和运营社群平台的工具，帮助用户更高效地管理社群、发布内容、与成员互动等。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社群管理工具通常具备内容发布、成员管理、消息通知、数据分析等功能，帮助用户更好地运营和管理社群。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社群管理工具的定义与功能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微信作为国内最大的社交平台之一，其自带的群管理功能非常强大，同时也有许多第三方工具如“群管理助手”等可以帮助用户更好地管理微信群。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微信群管理工具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QQ群自带的管理功能也比较完善，同时也有一些第三方的QQ群管理工具可以帮助用户更好地管理QQ群。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QQ群管理工具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微博作为社交媒体平台，也有许多第三方的管理工具如“皮皮时光机”等可以帮助用户更好地发布和管理微博内容。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微博管理工具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常用社群管理工具简介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功能是否满足需求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选择社群管理工具时，需要根据自己的需求来选择具备哪些功能的工具，如内容发布、成员管理、数据分析等。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社群管理工具需要具备较高的稳定性，不易出现故障或问题，保证用户运营社群的效率和效果。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社群管理工具需要保障用户的数据安全和隐私安全，避免用户数据泄露和被滥用。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社群管理工具的使用体验非常重要，一个好的工具应该具备简单易用的界面和操作方式，方便用户快速上手。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社群管理工具的选择标准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社群管理工具在自媒体运营中的应用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使用社群管理工具可以规划内容发布的时间表，确保内容按时发布，提高运营效率。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内容排期管理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97" r="429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工具可以将发布的内容同步到多个平台，扩大内容的影响力，提高曝光度。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内容同步推广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通过分析用户行为数据，工具可以提供优化建议，帮助运营者提高内容质量和吸引力。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内容发布与推广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用户关系管理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通过用户分组、标签等功能，工具可以帮助运营者更好地管理用户关系，提供个性化服务。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社群管理工具支持实时互动交流，方便运营者与用户进行沟通，及时解决问题和收集反馈。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自动回复功能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工具可以设置自动回复规则，快速响应用户的常见问题，提高用户满意度。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用户互动与维护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社群管理工具可以将数据以图表等形式呈现，方便运营者直观地了解数据变化和趋势。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工具可以对数据进行深度挖掘，提供更多有价值的信息，帮助运营者做出科学决策。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数据对比与跟踪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通过数据对比和跟踪，运营者可以评估不同策略的效果，优化运营方案。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邀请机制设计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社群管理工具可以设置邀请机制，鼓励现有用户邀请更多人加入社群，扩大社群规模。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活动策划与管理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工具可以方便地策划和管理线上线下活动，吸引目标用户参与，提高社群活跃度。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拓展渠道整合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通过整合其他渠道资源，社群管理工具可以帮助运营者拓展更多潜在用户，提高社群影响力。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社群裂变与拓展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如何善用社群管理工具提高运营效率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https://d.book118.com/958045042043006046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2024-09-27T03:09:06.376</cp:lastPrinted>
  <dcterms:created xsi:type="dcterms:W3CDTF">2024-09-26T19:09:06Z</dcterms:created>
  <dcterms:modified xsi:type="dcterms:W3CDTF">2024-09-26T19:09:08Z</dcterms:modified>
</cp:coreProperties>
</file>