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C6B19D-3589-4742-B5D8-74BA7C803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3C6AC-9350-49A2-836D-15E133F3C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0CC30E-2436-43A0-ACAF-63963C306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449B7F-C293-4124-8B7F-1BB90AC8E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64A8FC-BB90-4595-98CE-C983066E5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44A7BE-1E5E-47AF-B41E-120BCA1C2B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BD294A-9937-4024-BA54-FDEDC320FE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441BEC-81A9-43D6-B273-81A53DFEF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D70F98-7C9F-4C2C-82E8-0A7F23B9B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D96F8-74A5-4E04-A418-061427871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EB94C-AA83-4B21-BE3A-2779331D6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4506307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环境质量评价方法</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环境质量评价基础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空气质量评价方法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水环境质量评价方法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土壤环境质量评价方法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生态环境质量评价方法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综合评价方法与应用案例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随着工业化和城市化的快速发展，环境问题日益严重，环境质量评价成为必要手段。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环境保护需求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3" r="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政策制定依据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5566" b="556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公众健康保障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8" r="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为政府制定环境保护政策、规划和标准提供科学依据和技术支持。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通过环境质量评价，了解环境状况及其对人类健康的影响，为公众健康提供保障。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辐射环境</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水环境</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评价水体的物理、化学和生物特性，以及污染物的种类、浓度、分布和迁移转化规律。</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生态环境</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评价生态系统的结构、功能、稳定性和可持续性，以及人类活动对生态环境的影响。</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声环境</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评价环境中噪声的来源、强度、分布和影响，及其对人类生活和工作的干扰。</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评价大气中污染物的种类、浓度、分布和变化规律，及其对大气环境和人类健康的影响。</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大气环境</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土壤环境</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评价土壤中污染物的种类、含量、分布和迁移转化规律，及其对土壤生态系统和人类健康的影响。</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评价环境中放射性物质的种类、含量、分布和辐射水平，及其对人类健康和生态环境的影响。</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评价对象及范围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环境质量评价基础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44" b="79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环境质量是指环境系统所处的状态以及对于人类生存和发展的适宜程度。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包括自然环境质量（如大气、水、土壤等）和人工环境质量（如建筑、交通、噪声等），涉及多个环境要素的综合表现。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环境质量概念及内涵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内涵解析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环境质量定义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评价标准与指标体系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评价标准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根据环境保护目标和环境质量标准，制定针对不同环境要素的评价标准，如空气质量标准、水质标准等。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指标体系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构建综合反映环境质量状况的指标体系，包括污染物浓度、生态状况、环境风险等多个方面。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通过环境监测站、污染源监测、生态调查等手段获取环境质量数据。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对数据进行筛选、整理、分析和解释，提取有用信息，为环境质量评价提供科学依据。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空气质量评价方法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大气污染现状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随着工业化和城市化的快速发展，大气污染日益严重，主要污染物包括颗粒物、二氧化硫、氮氧化物等。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大气污染对人类健康、生态环境和气候变化等方面都产生了严重影响，如引发呼吸系统疾病、造成农作物减产、加速全球变暖等。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大气污染现状及危害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监测网络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各国都建立了空气质量监测网络，通过在城市、工业区、交通要道等关键区域设置监测站点，实时监测大气中的污染物浓度。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数据来源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空气质量监测数据主要来源于环境监测部门、科研机构、高校等，这些数据为评价空气质量提供了重要依据。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空气质量监测与数据来源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AQI计算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空气质量指数是根据大气中各项污染物的浓度值，按照一定的分级标准进行计算得出的一个综合性指数，用于表示空气质量的优劣。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AQI应用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AQI被广泛应用于空气质量日报、预报和警报等工作中，为公众提供及时、准确的空气质量信息，指导公众健康生活和出行。同时，AQI也是政府制定和实施空气质量改善措施的重要依据。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空气质量指数（AQI）计算及应用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水环境质量评价方法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当前，全球范围内水体污染问题日益严重，包括河流、湖泊、水库、地下水等水体均受到不同程度的污染，主要表现为有机物、重金属、营养盐等污染物的超标。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危害</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水体污染对人类健康和生态环境造成严重影响，如引发各种疾病、破坏水生生态系统、影响工农业生产等。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水体污染现状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水体污染现状及危害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https://d.book118.com/958045063071006032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2024-09-10T01:52:01.401</cp:lastPrinted>
  <dcterms:created xsi:type="dcterms:W3CDTF">2024-09-09T17:52:01Z</dcterms:created>
  <dcterms:modified xsi:type="dcterms:W3CDTF">2024-09-09T17:52:03Z</dcterms:modified>
</cp:coreProperties>
</file>