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A746D-0E78-4157-B580-74E7E154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37233-8DD6-43D1-A25D-F3EABCA77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BD4B5-E604-44B8-A861-61A331F64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7235D-24FA-4BCD-9412-72D51B158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ED30B-E6FD-4F6D-8468-168B6D68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747EE-742C-4573-9BCC-3D167928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3D2FE-3689-46E7-95F9-299C86B2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F7E6B-9B81-4E2A-BA6D-F8CCB48B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26CC2-3965-4E18-A0C3-DC065714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603DE-12E3-4E4B-9106-BEE90896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8FD88-DE4E-492B-8C08-1ADFE276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5106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内科护士年终述职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按照护理计划和医嘱，为病人提供全面、专业的护理服务，包括病情监测、药物管理、生活照顾等。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完成日常护理工作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组织并参与健康教育活动，向病人和家属传授疾病知识和护理技巧，提高他们的健康意识和自我护理能力。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参与健康教育活动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通过参加培训和学习，不断提高自己的护理技能和理论知识，以提供更高质量的护理服务。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本年度完成的任务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在紧急情况下，需要迅速应对，保持冷静，确保病人得到及时、准确的救治。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内科病人病情复杂多变，需要随时关注病人情况，保持高度的责任心和工作热情。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与家属保持良好的沟通，及时传递病人病情和护理信息，以获得家属的理解和支持。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遇到的困难和挑战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在过去的一年中，我认为自己在护理工作中表现良好，能够认真履行职责，为病人提供优质的护理服务。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在工作中，我也意识到自己存在一些不足之处，需要不断学习和提高自己的护理技能和理论知识，以更好地为病人服务。同时，也需要更好地与同事和家属沟通协作，共同促进病人的康复。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自我评价与反思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在过去的一年中，我积极参与了各项护理工作，努力提高服务质量，患者满意度得到了明显提升。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通过不断学习和实践，我不断优化护理服务流程，提高护理技能水平，为患者提供更加专业、贴心的护理服务。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患者反馈与沟通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我注重与患者的沟通与交流，及时了解患者的需求和反馈，不断改进护理工作，提高患者的满意度。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我注重护理文书书写规范，准确记录患者的病情和护理措施，为医生提供及时、准确的医疗信息。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我严格遵守护理操作规范，确保各项护理工作准确、及时、安全地完成，提高了护理质量。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我积极参与护理质量监控工作，及时发现并解决护理工作中存在的问题，不断完善护理质量管理体系。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我积极与其他部门沟通，确保患者信息的及时传递和工作的顺利开展，提高了工作效率。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我参与团队建设活动和培训计划，提高团队凝聚力和专业水平，为患者提供更加优质的护理服务。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我注重团队协作，与医生、药师、检验师等医疗团队成员保持良好的沟通与协作，共同为患者提供优质的医疗服务。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https://d.book118.com/958045106032006031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2024-09-08T01:20:22.646</cp:lastPrinted>
  <dcterms:created xsi:type="dcterms:W3CDTF">2024-09-07T17:20:22Z</dcterms:created>
  <dcterms:modified xsi:type="dcterms:W3CDTF">2024-09-07T17:20:24Z</dcterms:modified>
</cp:coreProperties>
</file>