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E2BFB-B826-4942-93FE-E06F9CEB7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B7D96-0232-4726-A8F2-A32953EE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D26A9-12A7-4776-A05D-69446AA1F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8DA46-4CE0-42E7-99C0-F24854AC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7D5BD-8B7D-425F-9EC9-FEBE0FEB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37528-FC8F-4302-A211-6009A8F0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9C3EA-8255-41FD-9AD0-AAC44497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11BA9-FB90-413E-AC3B-4A20A4FDB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9A634-39F5-4FC6-BB04-F0616AA2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B0F91-6ED6-4864-ADA1-4D3849B62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279E6-BE99-47B0-820F-6890B04EF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7032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计算机信息技术基础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数据表示、存储与处理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计算机网络基础及应用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编程基础与算法思想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计算机是一种基于微处理器的智能电子计算机器，能够按照人们事先编好的程序，自动、高速地进行数值计算、信息处理、数据存储和传输等一系列操作。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根据计算机的性能、规模和处理能力等因素，可以将其分为巨型机、大型机、小型机、微型机和工作站等几类。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69" r="22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第一代计算机（1946-1957年）：采用电子管作为基本元件，体积大、功耗高、速度慢，主要用于科学计算和军事方面。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第三代计算机（1965-1970年）：采用中小规模集成电路作为基本元件，体积进一步缩小，功耗进一步降低，速度和可靠性进一步提高，开始应用于各个领域。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第四代计算机（1971年至今）：采用大规模和超大规模集成电路作为基本元件，体积更小、功耗更低、速度更快，广泛应用于各个领域，并向着智能化、网络化、多媒体化等方向发展。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第二代计算机（1958-1964年）：采用晶体管作为基本元件，体积缩小、功耗降低、速度提高，开始应用于数据处理和工业控制等领域。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77" r="295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利用光的传播速度比电子快得多的优点，未来可能会发展出光计算机，大大提高计算机的运算速度。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光计算机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借鉴生物大脑的结构和工作原理，未来可能会发展出生物计算机，具有更高的智能水平和自适应能力。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生物计算机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利用量子力学的原理进行信息处理，未来可能会发展出量子计算机，具有超强的计算能力和破解现有密码的潜力。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量子计算机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结合光和量子力学的优点，未来可能会发展出光量子计算机，具有更高的计算速度和更强的信息处理能力。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光量子计算机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执行计算机指令，处理数据，是计算机的核心部件。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中央处理器（CPU）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包括内存和外存，用于存储和访问数据。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如键盘、鼠标等，用于向计算机输入信息。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如显示器、打印机等，用于输出计算机处理结果。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输出设备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硬件系统组成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如操作系统、编译器等，是计算机运行的基础软件。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如办公软件、图像处理软件等，用于满足用户特定需求。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如Python、Java等编程语言和集成开发环境（IDE）等，用于开发计算机程序。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指令与数据表示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计算机内部采用二进制表示指令和数据，通过不同的编码方式实现信息的存储、传递和处理。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存储程序控制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计算机按照预先存储的程序，自动、高速、准确地执行指令，实现数据处理任务。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中断与异常处理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计算机运行过程中会遇到各种中断和异常事件，通过中断和异常处理机制保证系统的稳定性和可靠性。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数据表示、存储与处理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30" r="1543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包括整数和实数的表示方法，如定点数、浮点数等。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数值数据表示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包括字符、字符串、图像、音频、视频等的表示方法。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非数值数据表示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如ASCII码、Unicode码等，用于字符的编码表示。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数据表示方法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包括RAM和ROM，用于暂时或永久存储数据和程序。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内存储器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外存储器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包括硬盘、U盘、光盘等，用于长期存储数据和程序。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用于组织和存储大量数据，提供高效的数据访问和管理功能。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存储设备与技术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https://d.book118.com/958047032074006032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2024-09-10T02:43:17.539</cp:lastPrinted>
  <dcterms:created xsi:type="dcterms:W3CDTF">2024-09-09T18:43:17Z</dcterms:created>
  <dcterms:modified xsi:type="dcterms:W3CDTF">2024-09-09T18:43:19Z</dcterms:modified>
</cp:coreProperties>
</file>