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B87C2-DAD5-4E7C-B6E7-17977A306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FA191-7C95-4E65-8F81-A4D3E753A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8D09E-DE8C-4CF0-81E8-DEFA84CE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A8227-79EB-4F91-93EB-D3A03F9DE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921470-910D-4EA8-BF2C-00583E7A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F67E2-3920-4044-8E28-5533DEA8C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B8065-9FE1-40CF-BBFB-614467F35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D9136-D6B3-4050-A958-46050E765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5CC5C-3282-4B96-ADC0-7042E16A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8A266-B563-4E5B-BE28-6511AF38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39FAC-5394-4421-8A8E-3E6DA9EC5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0010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心肺复苏模板课件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86" r="339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63" r="29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它包括胸外按压、开放气道和人工呼吸三个基本步骤，以重建和恢复心脏和呼吸功能。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心肺复苏是一种紧急医疗救助技术，用于在心脏骤停的情况下维持大脑和器官的氧供，以防止永久性脑损伤和器官衰竭。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3" b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在心脏骤停的情况下，心肺复苏是至关重要的急救措施，可以迅速恢复血液循环，为大脑和其他器官提供必要的氧气和营养物质。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及时有效的心肺复苏可以显著提高患者的生存率，减少脑损伤和其他器官损伤的风险。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心肺复苏技术自20世纪60年代开始发展，经过多次改进和完善，已经成为全球范围内广泛应用的急救技能之一。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近年来，心肺复苏技术不断更新，包括新型除颤器、心肺复苏药物和高级生命支持等方面的进展，进一步提高了心肺复苏的成功率和患者的生存率。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当患者突然出现无意识、无呼吸或濒死喘息等症状时，应立即进行心肺复苏。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心跳骤停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药物中毒或过敏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呼吸道异物阻塞导致窒息时，应立即进行心肺复苏，同时寻求医疗援助。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患者因药物中毒或过敏导致呼吸、心跳骤停时，应立即进行心肺复苏。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在患者胸部正中、乳头连线与胸骨交叉处进行按压，深度5-6cm，频率100-120次/分钟。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508" r="205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C（胸外按压）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清理呼吸道异物，开放气道，保持呼吸道通畅。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A（开放气道）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捏住患者鼻子，吹气两次，每次吹气持续吹气1秒以上，使胸部隆起。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B（人工呼吸）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避免在异物未清除前进行心肺复苏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可能导致异物进入呼吸道或加重窒息。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避免过度用力按压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过度用力可能导致骨折或其他损伤。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避免过度吹气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过度吹气可能导致胃胀气或其他并发症。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501" r="1950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按压位置在胸骨中下1/3处，两乳头连线中点。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施救者以一手掌根部放于按压部位，另一只手与之前的手交叉，手指抬起不接触胸壁。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力度适中，以胸廓下陷5-6cm为宜。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按压频率为100-120次/分钟，每次按压后应让胸廓完全回复。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117" r="401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施救者一手置于患者的前额，使头部后仰，另一手的食指及中指置于下颏处，上抬下颏，使下颌尖、耳垂连线与地面垂直。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仰头提颏法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施救者一手放在患者头部，另一只手放在患者下颌骨处，将患者下颌向上推举，使下颌骨与地面垂直。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推举下颌法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开放气道的技巧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https://d.book118.com/958050010022006030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2024-09-06T08:29:57.643</cp:lastPrinted>
  <dcterms:created xsi:type="dcterms:W3CDTF">2024-09-06T00:29:57Z</dcterms:created>
  <dcterms:modified xsi:type="dcterms:W3CDTF">2024-09-06T00:29:59Z</dcterms:modified>
</cp:coreProperties>
</file>