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2E1D7E-FDEF-444E-B71E-80874993C1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33E4CD-1E15-433B-81D8-F324ED8505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AB2B21-B65E-4D80-AF26-15F14718B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72BBAF-8B3B-4772-A3D3-511DCCA43B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F70C4C-6194-4E15-91A4-E75B9E6FBF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14D908-29EE-485B-8C3B-B2447E52F0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1AD743-C33F-4C4A-89E4-65D9A222D0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32441F-F764-4F81-9EB7-31F1366B05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F8C5BF-ED30-46E8-AD54-3A1798F2A7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DB935C-C898-4CCB-96DD-E2CB1DF327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E34FF4-73CF-48D4-9EC0-8F35F70BB2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50040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第07章供应商管理(采购与仓储)</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汇报人：AA</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供应商管理概述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供应商选择与评估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供应商关系管理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采购与仓储管理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供应商风险管理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供应商管理的发展趋势与挑战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供应商管理概述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2524" r="125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9995" r="1999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保证采购质量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降低采购成本</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优化供应链</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供应商管理的定义与重要性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供应商管理是指对企业采购过程中的供应商进行选择、评估、监控和优化的一系列管理活动。</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通过对供应商的谈判和协商，降低采购成本，提高企业的盈利能力。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通过对供应商的选择和评估，确保采购的物料或服务符合企业的质量要求。</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通过对供应商的优化和整合，提高企业的供应链效率和响应速度。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确保供应商按照合同要求提供合格的物料或服务。</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降低采购成本，提高采购效率。</a:t>
            </a:r>
          </a:p>
        </p:txBody>
      </p:sp>
      <p:pic>
        <p:nvPicPr>
          <p:cNvPr id="10" name="Picture 10"/>
          <p:cNvPicPr>
            <a:picLocks noChangeAspect="1"/>
          </p:cNvPicPr>
          <p:nvPr/>
        </p:nvPicPr>
        <p:blipFill>
          <a:blip r:embed="rId4"/>
          <a:srcRect t="21733" b="2173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供应商管理的目标与原则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供应商管理的目标与原则</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建立稳定、可靠的供应商关系，保障企业的正常运营。</a:t>
            </a:r>
          </a:p>
        </p:txBody>
      </p:sp>
      <p:grpSp>
        <p:nvGrpSpPr>
          <p:cNvPr id="25" name="Group 25"/>
          <p:cNvGrpSpPr/>
          <p:nvPr/>
        </p:nvGrpSpPr>
        <p:grpSpPr>
          <a:xfrm>
            <a:off x="8869284" y="1724456"/>
            <a:ext cx="1112806" cy="1111282"/>
            <a:chOff x="8869284" y="1724456"/>
            <a:chExt cx="1112806" cy="1111282"/>
          </a:xfrm>
        </p:grpSpPr>
        <p:sp>
          <p:nvSpPr>
            <p:cNvPr id="26" name="AutoShape 26"/>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7" name="Group 27"/>
          <p:cNvGrpSpPr/>
          <p:nvPr/>
        </p:nvGrpSpPr>
        <p:grpSpPr>
          <a:xfrm>
            <a:off x="9246951" y="2006396"/>
            <a:ext cx="355759" cy="488728"/>
            <a:chOff x="9246951" y="2006396"/>
            <a:chExt cx="355759" cy="488728"/>
          </a:xfrm>
        </p:grpSpPr>
        <p:sp>
          <p:nvSpPr>
            <p:cNvPr id="28" name="AutoShape 28"/>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0" name="Group 30"/>
          <p:cNvGrpSpPr/>
          <p:nvPr/>
        </p:nvGrpSpPr>
        <p:grpSpPr>
          <a:xfrm>
            <a:off x="7154784" y="2168988"/>
            <a:ext cx="754094" cy="754094"/>
            <a:chOff x="7154784" y="2168988"/>
            <a:chExt cx="754094" cy="754094"/>
          </a:xfrm>
        </p:grpSpPr>
        <p:sp>
          <p:nvSpPr>
            <p:cNvPr id="31" name="AutoShape 31"/>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2" name="AutoShape 32"/>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6" name="Group 36"/>
          <p:cNvGrpSpPr/>
          <p:nvPr/>
        </p:nvGrpSpPr>
        <p:grpSpPr>
          <a:xfrm>
            <a:off x="9888459" y="3223119"/>
            <a:ext cx="996982" cy="996982"/>
            <a:chOff x="9888459" y="3223119"/>
            <a:chExt cx="996982" cy="996982"/>
          </a:xfrm>
        </p:grpSpPr>
        <p:sp>
          <p:nvSpPr>
            <p:cNvPr id="37" name="AutoShape 37"/>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8" name="Group 38"/>
          <p:cNvGrpSpPr/>
          <p:nvPr/>
        </p:nvGrpSpPr>
        <p:grpSpPr>
          <a:xfrm>
            <a:off x="6438790" y="3427907"/>
            <a:ext cx="941356" cy="939832"/>
            <a:chOff x="6438790" y="3427907"/>
            <a:chExt cx="941356" cy="939832"/>
          </a:xfrm>
        </p:grpSpPr>
        <p:sp>
          <p:nvSpPr>
            <p:cNvPr id="39" name="AutoShape 39"/>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6726064" y="3627837"/>
            <a:ext cx="376047" cy="403289"/>
            <a:chOff x="6726064" y="3627837"/>
            <a:chExt cx="376047" cy="403289"/>
          </a:xfrm>
        </p:grpSpPr>
        <p:sp>
          <p:nvSpPr>
            <p:cNvPr id="41" name="AutoShape 41"/>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Freeform 43"/>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4" name="Group 44"/>
          <p:cNvGrpSpPr/>
          <p:nvPr/>
        </p:nvGrpSpPr>
        <p:grpSpPr>
          <a:xfrm>
            <a:off x="7334997" y="4608940"/>
            <a:ext cx="1147763" cy="1147763"/>
            <a:chOff x="7334997" y="4608940"/>
            <a:chExt cx="1147763" cy="1147763"/>
          </a:xfrm>
        </p:grpSpPr>
        <p:sp>
          <p:nvSpPr>
            <p:cNvPr id="45" name="AutoShape 45"/>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6" name="Group 46"/>
          <p:cNvGrpSpPr/>
          <p:nvPr/>
        </p:nvGrpSpPr>
        <p:grpSpPr>
          <a:xfrm>
            <a:off x="7679450" y="4875395"/>
            <a:ext cx="458857" cy="474497"/>
            <a:chOff x="7679450" y="4875395"/>
            <a:chExt cx="458857" cy="474497"/>
          </a:xfrm>
        </p:grpSpPr>
        <p:sp>
          <p:nvSpPr>
            <p:cNvPr id="47" name="AutoShape 47"/>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49" name="Freeform 49"/>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0" name="Group 50"/>
          <p:cNvGrpSpPr/>
          <p:nvPr/>
        </p:nvGrpSpPr>
        <p:grpSpPr>
          <a:xfrm>
            <a:off x="7380145" y="2375347"/>
            <a:ext cx="272942" cy="241109"/>
            <a:chOff x="7380145" y="2375347"/>
            <a:chExt cx="272942" cy="241109"/>
          </a:xfrm>
        </p:grpSpPr>
        <p:sp>
          <p:nvSpPr>
            <p:cNvPr id="51" name="Freeform 51"/>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3" name="AutoShape 53"/>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公平、公正、公开</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在选择和评估供应商时，应遵循公平、公正、公开的原则，确保竞争的公平性。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风险管理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对供应商的风险进行识别、评估和监控，确保供应链的稳定性和安全性。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持续改进</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不断对供应商进行选择、评估和优化，提高企业的采购效率和竞争力。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供应商管理的目标与原则</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根据企业的需求和采购策略，选择合适的供应商。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对选择的供应商进行评估，包括质量、价格、交货期等方面的评估。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供应商管理的流程与内容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供应商评估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供应商选择</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合同签订</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与评估合格的供应商签订合同，明确双方的权利和义务。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供应商监控</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对供应商的履约情况进行监控，确保供应商按照合同要求提供合格的物料或服务。</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供应商优化</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根据供应商的履约情况和市场动态，对供应商进行优化和整合。</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供应商管理的流程与内容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供应商管理的流程与内容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供应商基本信息管理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建立供应商档案，记录供应商的基本信息和历史交易记录。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供应商评估管理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制定评估标准和流程，对供应商进行定期或不定期的评估。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制定采购合同模板和签订流程，确保采购合同的规范性和有效性。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采购合同管理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建立与供应商的沟通机制和协作平台，促进双方的合作和交流。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供应商关系管理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供应商管理的流程与内容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供应商选择与评估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评估供应商的产品或服务是否符合质量标准。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价格</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比较不同供应商的价格，选择性价比较高的。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供应商选择的标准与方法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交货期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评估供应商的交货期是否可靠，能否按时交货。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服务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考察供应商的服务水平，如售后服务、技术支持等。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供应商选择的标准与方法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直观判断法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根据征询和调查所得的资料，结合人的分析判断，对供应商进行分析、评价的一种方法。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评分法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依据供应商评价的各项指标，按供应商的优劣档次，分别对各供应商进行评分，选得分高者为最佳供应商。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招标投标法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由采购方提出招标条件和要求，邀请众多企业参加投标，然后由采购方按照规定的程序和标准一次性的从中择优选择交易对象。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供应商选择的标准与方法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包括来料批次合格率、来料抽检缺陷率、来料在线报废率等。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供应指标</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包括准时交货率、交货周期、订单变化接受率等。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质量指标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供应商评估的指标与体系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经济指标</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包括价格水平、报价行为、降低成本的能力与成果等。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服务指标</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包括抱怨处理时间、退货交换时间、维修响应时间等。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供应商评估的指标与体系</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综合考虑多个方面的因素，制定全面、客观的评价指标体系。</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建立综合评价指标体系</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根据各指标的重要性确定其权重，以反映不同方面的相对重要性。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确定合适的权重</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根据具体情况选择适当的评价方法，如层次分析法、模糊综合评价法等。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选择适当的评价方法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供应商评估的指标与体系</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https://d.book118.com/958050040130006033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2024-09-11T22:57:25.937</cp:lastPrinted>
  <dcterms:created xsi:type="dcterms:W3CDTF">2024-09-11T14:57:25Z</dcterms:created>
  <dcterms:modified xsi:type="dcterms:W3CDTF">2024-09-11T14:57:28Z</dcterms:modified>
</cp:coreProperties>
</file>