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6343BC-DD1F-4B28-98FF-EF8C418A3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92A39-45D7-437A-8785-A9ED5D717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283953-49B7-4552-BA1A-DC18EA1FF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B1091D-FEA4-444B-A73C-D0374E146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3DC81EC-A585-48B1-808A-F78F973E5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41B313-FE98-44A4-8BC9-2DE7A9F1F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F79C38-17CD-4651-BDB1-02F55EE8D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93A47D-3A19-473D-B0EB-E9C5AB499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3ECEA1-686D-4ADD-8B03-ED8E0E69A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2BB471-1C79-4334-B075-E37B7AE4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ED3ED4-67A7-4CFF-98BE-58E90D30E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05014011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卫生岗位责任制度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30783" y="394335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卫生岗位设置与职责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卫生岗位责任制度的内容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卫生岗位责任制度的实施与监督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卫生岗位责任制度的意义与影响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提升卫生服务水平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通过规范卫生工作人员的行为，提高服务水平，满足人民群众的健康需求。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促进卫生事业发展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建立健全的卫生岗位责任制度，有助于推动卫生事业的持续发展，为人民群众提供更好的卫生服务。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确保卫生工作的有效开展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通过建立卫生岗位责任制度，明确各岗位的职责和工作要求，提高卫生工作的效率和质量。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958" r="1495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8750" r="18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指在卫生岗位责任制度中，针对不同岗位所规定的工作标准、工作流程、工作质量等方面的要求。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卫生岗位责任制度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指在卫生工作中，针对不同岗位制定明确的工作职责和工作要求，确保各项工作得到有效落实的一系列制度安排。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指在卫生岗位责任制度中，针对不同岗位所规定的工作职责和工作内容。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卫生岗位设置与职责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负责制定卫生政策、监督卫生工作、管理卫生资源等。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卫生行政部门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包括医院、诊所、卫生院等，负责提供医疗、预防、保健等服务。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包括疾病预防控制中心、卫生监督所等，负责公共卫生监测、健康教育、突发公共卫生事件处置等工作。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公共卫生机构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包括科研机构、教育机构等，负责卫生领域的研究、教育等工作。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其他相关机构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岗位设置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卫生行政部门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制定和执行卫生政策，监督和管理卫生工作，评估卫生资源使用情况等。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医疗机构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提供医疗、预防、保健等服务，负责诊断、治疗、护理等工作，确保医疗质量和安全。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公共卫生机构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开展公共卫生监测和评估，制定公共卫生应急预案，组织开展健康教育活动，处置突发公共卫生事件等。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其他相关机构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开展卫生领域的研究、教育等工作，为卫生行政部门和医疗机构提供技术支持和服务。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https://d.book118.com/958050140114006046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5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2024-09-27T17:48:15.481</cp:lastPrinted>
  <dcterms:created xsi:type="dcterms:W3CDTF">2024-09-27T09:48:15Z</dcterms:created>
  <dcterms:modified xsi:type="dcterms:W3CDTF">2024-09-27T09:48:17Z</dcterms:modified>
</cp:coreProperties>
</file>